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4" r:id="rId2"/>
    <p:sldId id="256" r:id="rId3"/>
    <p:sldId id="271" r:id="rId4"/>
    <p:sldId id="269" r:id="rId5"/>
    <p:sldId id="272" r:id="rId6"/>
    <p:sldId id="277" r:id="rId7"/>
    <p:sldId id="280" r:id="rId8"/>
    <p:sldId id="257" r:id="rId9"/>
    <p:sldId id="309" r:id="rId10"/>
    <p:sldId id="289" r:id="rId11"/>
    <p:sldId id="297" r:id="rId12"/>
    <p:sldId id="279" r:id="rId13"/>
    <p:sldId id="311" r:id="rId14"/>
    <p:sldId id="276" r:id="rId15"/>
    <p:sldId id="284" r:id="rId16"/>
    <p:sldId id="295" r:id="rId17"/>
    <p:sldId id="281" r:id="rId18"/>
    <p:sldId id="286" r:id="rId19"/>
    <p:sldId id="292" r:id="rId20"/>
    <p:sldId id="307" r:id="rId21"/>
    <p:sldId id="262" r:id="rId22"/>
    <p:sldId id="306" r:id="rId23"/>
    <p:sldId id="288" r:id="rId24"/>
    <p:sldId id="291" r:id="rId25"/>
    <p:sldId id="287" r:id="rId26"/>
    <p:sldId id="304" r:id="rId27"/>
    <p:sldId id="305" r:id="rId28"/>
    <p:sldId id="308" r:id="rId29"/>
    <p:sldId id="260" r:id="rId30"/>
    <p:sldId id="300" r:id="rId31"/>
    <p:sldId id="312" r:id="rId32"/>
    <p:sldId id="313" r:id="rId33"/>
    <p:sldId id="293" r:id="rId34"/>
    <p:sldId id="299" r:id="rId35"/>
    <p:sldId id="282" r:id="rId36"/>
    <p:sldId id="275" r:id="rId37"/>
    <p:sldId id="294" r:id="rId38"/>
    <p:sldId id="298" r:id="rId39"/>
    <p:sldId id="303" r:id="rId40"/>
    <p:sldId id="302" r:id="rId41"/>
    <p:sldId id="310" r:id="rId42"/>
    <p:sldId id="296" r:id="rId43"/>
    <p:sldId id="273" r:id="rId44"/>
    <p:sldId id="301" r:id="rId45"/>
    <p:sldId id="267" r:id="rId46"/>
    <p:sldId id="259" r:id="rId47"/>
    <p:sldId id="266" r:id="rId48"/>
    <p:sldId id="268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7" autoAdjust="0"/>
    <p:restoredTop sz="94291" autoAdjust="0"/>
  </p:normalViewPr>
  <p:slideViewPr>
    <p:cSldViewPr snapToGrid="0">
      <p:cViewPr varScale="1">
        <p:scale>
          <a:sx n="82" d="100"/>
          <a:sy n="82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BABB5-DA31-4615-BBD8-FBE82311EB65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5EFD5-8D49-4B3A-A482-C53FF441EB5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2845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072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8390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884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8222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0772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3334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0901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7697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963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6920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813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868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9577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5EFD5-8D49-4B3A-A482-C53FF441EB5D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49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1FFCF-3F8E-443C-8D30-705CC0184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25C7D1-C6F0-4542-9944-57BBC2F3F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92029-F169-4E90-8930-4B8DC8D9F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649B1F-32F3-4C25-9A3F-DCDEE7C5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52BC41-3CA2-4306-8437-78D330AF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990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84775-0D53-4ED6-B291-D6912AE1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446EC0-66EC-4ADA-8666-EFEE8B6CA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6C7C9A-B0F5-4EA4-9AE6-26638543D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5CF4F1-EA7D-4B82-B0C1-0DFD8AEB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34FC8-F7E8-40F5-913C-115A6965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248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1789C3-BC7C-4D0E-B163-1CB429369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8040C3-3DCF-4046-854C-C411AD075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650265-6354-42BD-931F-018AD580C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53EB2A-75F9-4EA5-AD3D-283A772C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A5C8E8-8300-4CBB-A032-5099CE4C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6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6158D-9550-496A-9D4D-568E59C1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B29E9-2A9B-4879-BC35-8EFFE773D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1822FE-3313-4242-B5DE-D4022310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50CE0B-BDA9-40A2-B11F-E976254C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35249A-B4A1-4A2D-9767-F5DD2798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644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5CF4A-944E-450E-B7E4-6273651E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DBA3F2-E3E3-4D04-BEE5-EAD26E203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6FACD0-1B8D-40BB-9EDD-D5B952FD5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FAE1A9-6E43-4451-8924-54A427C7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72443C-07F5-4E44-AFC4-311A670C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114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B4474-942C-4BDB-B7DB-E883CB8A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7C7F5-4626-4E7E-B218-87BE1A550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93C8C3-20E8-49A1-996C-A7BB70603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948BB5-3E1E-45DB-B46B-35371711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B0BAA6-2A3F-4B08-8C62-3B9EDFB3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3C4C6A-88C6-45E6-978B-6771E0C3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138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DB78-5593-4FAB-8940-B580D7C9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353BB8-94AE-40A4-924B-15FEABA4D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922643-1E7F-4468-9F77-E0773678D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29FFF9-E9C7-44CF-A070-7516F10D2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FECC9F2-5155-494E-8F30-8FE617089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80055B-6B3F-40C8-AAF9-9A11E1DD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F1CD1C-8F06-4B36-B7F8-29F7D29E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3902450-FD9E-4BDB-AEAC-DAC0B32A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984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AF5B7-2BD5-456A-811C-EE41283F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50CCB3-8506-40C3-B741-CF061911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0B78C0-1408-4F8D-956F-656E2038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FCBE495-848C-4599-9147-E8742A97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146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E880C6-12CF-4538-8A9C-35D8B02B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125846E-06AC-4ED0-8BE5-D3617B94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AAFF24-9109-452D-AED2-3F8487F5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648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4184-1ADD-49DA-9E33-E089E24E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F4A6A2-CE2B-41D2-B054-82E4DC8EC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1D9B75-FBF1-4A1F-B699-14F11AA66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C3F5BE-BEC9-4199-A1EE-9BAF9E8E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C029AA-72FD-4D37-9E80-7B00EEBC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632D65-C6F8-4FB1-8C87-DD8E42CC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536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1DB06-E924-4572-8B09-61D0716C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0697604-2BF9-4AF2-9115-91D85791C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DDE178-CA99-4165-B00E-2ECEF6334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058982-520D-4A2B-B123-FA5334F6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67DC3C-5E3E-4D33-8EAF-05DC6290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FA3AC6-E0BC-46C8-9964-D3DEB45E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1FEFD8-07CF-4123-9AE6-C018665D4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9C1F7B-6BEB-4BB6-A7B9-D3B5E8B84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F79140-F976-47C5-8F38-21B7CFE30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8800B-0AFF-4BC3-8EF5-AF95399E9087}" type="datetimeFigureOut">
              <a:rPr lang="pt-BR" smtClean="0"/>
              <a:t>04/01/2025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8493DE-688D-4CD6-8AB9-10BA2AAD7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265BF4-1516-4791-B52E-F12652422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463B2-E54B-4D81-9AFA-E6907A0E12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72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jpe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57.png"/><Relationship Id="rId50" Type="http://schemas.openxmlformats.org/officeDocument/2006/relationships/image" Target="../media/image60.png"/><Relationship Id="rId55" Type="http://schemas.openxmlformats.org/officeDocument/2006/relationships/image" Target="../media/image65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9" Type="http://schemas.openxmlformats.org/officeDocument/2006/relationships/image" Target="../media/image39.png"/><Relationship Id="rId11" Type="http://schemas.openxmlformats.org/officeDocument/2006/relationships/image" Target="../media/image21.jpe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image" Target="../media/image68.png"/><Relationship Id="rId5" Type="http://schemas.openxmlformats.org/officeDocument/2006/relationships/image" Target="../media/image15.jpeg"/><Relationship Id="rId61" Type="http://schemas.openxmlformats.org/officeDocument/2006/relationships/image" Target="../media/image102.png"/><Relationship Id="rId19" Type="http://schemas.openxmlformats.org/officeDocument/2006/relationships/image" Target="../media/image2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58.png"/><Relationship Id="rId56" Type="http://schemas.openxmlformats.org/officeDocument/2006/relationships/image" Target="../media/image66.png"/><Relationship Id="rId8" Type="http://schemas.openxmlformats.org/officeDocument/2006/relationships/image" Target="../media/image18.jpeg"/><Relationship Id="rId51" Type="http://schemas.openxmlformats.org/officeDocument/2006/relationships/image" Target="../media/image61.png"/><Relationship Id="rId3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59" Type="http://schemas.openxmlformats.org/officeDocument/2006/relationships/image" Target="../media/image69.png"/><Relationship Id="rId20" Type="http://schemas.openxmlformats.org/officeDocument/2006/relationships/image" Target="../media/image30.jpeg"/><Relationship Id="rId41" Type="http://schemas.openxmlformats.org/officeDocument/2006/relationships/image" Target="../media/image51.png"/><Relationship Id="rId54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9.png"/><Relationship Id="rId57" Type="http://schemas.openxmlformats.org/officeDocument/2006/relationships/image" Target="../media/image67.png"/><Relationship Id="rId10" Type="http://schemas.openxmlformats.org/officeDocument/2006/relationships/image" Target="../media/image20.png"/><Relationship Id="rId31" Type="http://schemas.openxmlformats.org/officeDocument/2006/relationships/image" Target="../media/image41.png"/><Relationship Id="rId44" Type="http://schemas.openxmlformats.org/officeDocument/2006/relationships/image" Target="../media/image54.jpeg"/><Relationship Id="rId52" Type="http://schemas.openxmlformats.org/officeDocument/2006/relationships/image" Target="../media/image62.png"/><Relationship Id="rId60" Type="http://schemas.openxmlformats.org/officeDocument/2006/relationships/image" Target="../media/image7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jpe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57.png"/><Relationship Id="rId50" Type="http://schemas.openxmlformats.org/officeDocument/2006/relationships/image" Target="../media/image60.png"/><Relationship Id="rId55" Type="http://schemas.openxmlformats.org/officeDocument/2006/relationships/image" Target="../media/image65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9" Type="http://schemas.openxmlformats.org/officeDocument/2006/relationships/image" Target="../media/image39.png"/><Relationship Id="rId11" Type="http://schemas.openxmlformats.org/officeDocument/2006/relationships/image" Target="../media/image21.jpe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image" Target="../media/image68.png"/><Relationship Id="rId5" Type="http://schemas.openxmlformats.org/officeDocument/2006/relationships/image" Target="../media/image15.jpe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58.png"/><Relationship Id="rId56" Type="http://schemas.openxmlformats.org/officeDocument/2006/relationships/image" Target="../media/image66.png"/><Relationship Id="rId8" Type="http://schemas.openxmlformats.org/officeDocument/2006/relationships/image" Target="../media/image18.jpeg"/><Relationship Id="rId51" Type="http://schemas.openxmlformats.org/officeDocument/2006/relationships/image" Target="../media/image61.png"/><Relationship Id="rId3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59" Type="http://schemas.openxmlformats.org/officeDocument/2006/relationships/image" Target="../media/image69.png"/><Relationship Id="rId20" Type="http://schemas.openxmlformats.org/officeDocument/2006/relationships/image" Target="../media/image30.jpeg"/><Relationship Id="rId41" Type="http://schemas.openxmlformats.org/officeDocument/2006/relationships/image" Target="../media/image51.png"/><Relationship Id="rId54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9.png"/><Relationship Id="rId57" Type="http://schemas.openxmlformats.org/officeDocument/2006/relationships/image" Target="../media/image67.png"/><Relationship Id="rId10" Type="http://schemas.openxmlformats.org/officeDocument/2006/relationships/image" Target="../media/image20.png"/><Relationship Id="rId31" Type="http://schemas.openxmlformats.org/officeDocument/2006/relationships/image" Target="../media/image41.png"/><Relationship Id="rId44" Type="http://schemas.openxmlformats.org/officeDocument/2006/relationships/image" Target="../media/image54.jpeg"/><Relationship Id="rId52" Type="http://schemas.openxmlformats.org/officeDocument/2006/relationships/image" Target="../media/image62.png"/><Relationship Id="rId60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8BDAF89-FC43-416F-A716-C027E194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52" y="191746"/>
            <a:ext cx="11774654" cy="64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99A431-8ADC-4F9D-86A4-3EE8BEACE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CD20D3-900E-4E41-89AD-F35FCCDC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" y="8863"/>
            <a:ext cx="12177350" cy="693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AD8B974-BEED-4808-8325-605F8FD78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3" y="102943"/>
            <a:ext cx="11930650" cy="675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6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360EAD-8EF2-435D-9D9D-673C6C4DF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58" y="-11723"/>
            <a:ext cx="10373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2058373-F0D1-444E-8ECF-31C4E727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7"/>
            <a:ext cx="12178796" cy="69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7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95A22DD-AEF6-4FA8-A7CC-2BAC48D9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" y="0"/>
            <a:ext cx="12603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6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media movel deep learning  ">
            <a:extLst>
              <a:ext uri="{FF2B5EF4-FFF2-40B4-BE49-F238E27FC236}">
                <a16:creationId xmlns:a16="http://schemas.microsoft.com/office/drawing/2014/main" id="{14C0CEF7-B771-4187-9CD9-5622391BC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01" y="241268"/>
            <a:ext cx="12076898" cy="622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76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hat is a Perceptron? What is the role of bias in a perceptron (or ...">
            <a:extLst>
              <a:ext uri="{FF2B5EF4-FFF2-40B4-BE49-F238E27FC236}">
                <a16:creationId xmlns:a16="http://schemas.microsoft.com/office/drawing/2014/main" id="{149B0DAA-EC39-4501-B11D-727F1E21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7" y="404152"/>
            <a:ext cx="11664022" cy="629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67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D648F5-1A01-4E64-A72F-F4E39265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44" y="29028"/>
            <a:ext cx="12790947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0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7DACB1-7F4B-46E3-BAF3-D7FAF844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3" y="38410"/>
            <a:ext cx="12025313" cy="68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6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hart : What is Deep Learning - Infographic.tv - Number one ...">
            <a:extLst>
              <a:ext uri="{FF2B5EF4-FFF2-40B4-BE49-F238E27FC236}">
                <a16:creationId xmlns:a16="http://schemas.microsoft.com/office/drawing/2014/main" id="{39A2D404-F48A-4993-9F3A-C6ECA3954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4" y="112540"/>
            <a:ext cx="11945376" cy="6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A015510-E323-44C9-8D39-6D148494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" y="-14068"/>
            <a:ext cx="11995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7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stering Statistics for Effective Machine Learning">
            <a:extLst>
              <a:ext uri="{FF2B5EF4-FFF2-40B4-BE49-F238E27FC236}">
                <a16:creationId xmlns:a16="http://schemas.microsoft.com/office/drawing/2014/main" id="{814D604F-9944-4C22-AF64-719D3A17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9" y="47108"/>
            <a:ext cx="12084149" cy="661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51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terpretando Modelos de Machine Learning | by Marcos Silva | Data Team ...">
            <a:extLst>
              <a:ext uri="{FF2B5EF4-FFF2-40B4-BE49-F238E27FC236}">
                <a16:creationId xmlns:a16="http://schemas.microsoft.com/office/drawing/2014/main" id="{2426D1B2-27EB-41DB-AF41-B48A8B4B6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17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7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28E169-F27B-482C-A634-F8F7A396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280" y="0"/>
            <a:ext cx="1229128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26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A0717B-BAAB-47C1-B0AF-990807A0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62449" cy="651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7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adient Descent">
            <a:extLst>
              <a:ext uri="{FF2B5EF4-FFF2-40B4-BE49-F238E27FC236}">
                <a16:creationId xmlns:a16="http://schemas.microsoft.com/office/drawing/2014/main" id="{5F4DE452-B103-4355-887B-1DBE525D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8" y="146958"/>
            <a:ext cx="11856358" cy="66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6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 – Funções de Ativação | Download Scientific Diagram">
            <a:extLst>
              <a:ext uri="{FF2B5EF4-FFF2-40B4-BE49-F238E27FC236}">
                <a16:creationId xmlns:a16="http://schemas.microsoft.com/office/drawing/2014/main" id="{664651C9-D524-4D8E-BD25-24C7DEB07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637" cy="696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6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st, Activation, Loss Function|| Neural Network|| Deep Learning. What ...">
            <a:extLst>
              <a:ext uri="{FF2B5EF4-FFF2-40B4-BE49-F238E27FC236}">
                <a16:creationId xmlns:a16="http://schemas.microsoft.com/office/drawing/2014/main" id="{70F2D7A4-E351-4E14-8EE8-12078C65F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4077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77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38349B6-A03B-4995-810F-60031F52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34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713C3F-1F5B-4AA1-9D92-6445E792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5" y="454957"/>
            <a:ext cx="11122925" cy="60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1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utlier detection deep learning - The AI Blog">
            <a:extLst>
              <a:ext uri="{FF2B5EF4-FFF2-40B4-BE49-F238E27FC236}">
                <a16:creationId xmlns:a16="http://schemas.microsoft.com/office/drawing/2014/main" id="{7D3D4887-ECB5-4F19-A7E3-3BD86E678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45" y="126612"/>
            <a:ext cx="10315575" cy="65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478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060D4D-0B1E-49E9-915E-C5CAD324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5" y="-126779"/>
            <a:ext cx="11846606" cy="68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76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ep Learning Framework Comparison - DYDAS">
            <a:extLst>
              <a:ext uri="{FF2B5EF4-FFF2-40B4-BE49-F238E27FC236}">
                <a16:creationId xmlns:a16="http://schemas.microsoft.com/office/drawing/2014/main" id="{617EFD52-48E3-4EC7-BC95-8F7AF071A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01491"/>
            <a:ext cx="12074769" cy="74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71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7E0E713-E938-43AC-8423-EF05015A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816"/>
            <a:ext cx="12438185" cy="66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58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C656096-7003-4366-BBF2-65481139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73283"/>
            <a:ext cx="12013809" cy="67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18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DECA6B-7BC2-416B-B5E5-F690990B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490" y="100745"/>
            <a:ext cx="12192000" cy="708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52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chine Learning -Métricas de avaliação: Acurácia, Precisão e Recall,  F1-score | by Mateus Pádua | Medium">
            <a:extLst>
              <a:ext uri="{FF2B5EF4-FFF2-40B4-BE49-F238E27FC236}">
                <a16:creationId xmlns:a16="http://schemas.microsoft.com/office/drawing/2014/main" id="{E6513B9B-93C7-4919-8400-697B1879C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7450"/>
            <a:ext cx="12249751" cy="839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306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Introduction to Deep Learning">
            <a:extLst>
              <a:ext uri="{FF2B5EF4-FFF2-40B4-BE49-F238E27FC236}">
                <a16:creationId xmlns:a16="http://schemas.microsoft.com/office/drawing/2014/main" id="{D0FE19A2-BE17-48A6-870D-8DCE10A5D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24"/>
            <a:ext cx="12556026" cy="671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lchete Esquerdo 4">
            <a:extLst>
              <a:ext uri="{FF2B5EF4-FFF2-40B4-BE49-F238E27FC236}">
                <a16:creationId xmlns:a16="http://schemas.microsoft.com/office/drawing/2014/main" id="{2FDC809B-460F-4580-87D3-186EC87A40D0}"/>
              </a:ext>
            </a:extLst>
          </p:cNvPr>
          <p:cNvSpPr/>
          <p:nvPr/>
        </p:nvSpPr>
        <p:spPr>
          <a:xfrm>
            <a:off x="152399" y="1592873"/>
            <a:ext cx="45719" cy="91440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olchete Direito 5">
            <a:extLst>
              <a:ext uri="{FF2B5EF4-FFF2-40B4-BE49-F238E27FC236}">
                <a16:creationId xmlns:a16="http://schemas.microsoft.com/office/drawing/2014/main" id="{3DF11CEF-B2EE-4ECC-92BA-B5DB5E847E01}"/>
              </a:ext>
            </a:extLst>
          </p:cNvPr>
          <p:cNvSpPr/>
          <p:nvPr/>
        </p:nvSpPr>
        <p:spPr>
          <a:xfrm>
            <a:off x="730627" y="1625990"/>
            <a:ext cx="73152" cy="914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3DF032-5066-43A9-8351-043D5A1094D0}"/>
              </a:ext>
            </a:extLst>
          </p:cNvPr>
          <p:cNvSpPr txBox="1"/>
          <p:nvPr/>
        </p:nvSpPr>
        <p:spPr>
          <a:xfrm>
            <a:off x="116111" y="1820776"/>
            <a:ext cx="80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4 ,7,8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98000B-4BA4-4BCD-B707-DEEEDBC63E0D}"/>
              </a:ext>
            </a:extLst>
          </p:cNvPr>
          <p:cNvSpPr txBox="1"/>
          <p:nvPr/>
        </p:nvSpPr>
        <p:spPr>
          <a:xfrm>
            <a:off x="1379805" y="1121230"/>
            <a:ext cx="30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BDFAD1-258A-4C4B-90BD-7345A6ED631B}"/>
              </a:ext>
            </a:extLst>
          </p:cNvPr>
          <p:cNvSpPr txBox="1"/>
          <p:nvPr/>
        </p:nvSpPr>
        <p:spPr>
          <a:xfrm>
            <a:off x="1393372" y="2626318"/>
            <a:ext cx="168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8E19F42-5DA8-4284-824D-4D8805BF1116}"/>
              </a:ext>
            </a:extLst>
          </p:cNvPr>
          <p:cNvSpPr txBox="1"/>
          <p:nvPr/>
        </p:nvSpPr>
        <p:spPr>
          <a:xfrm>
            <a:off x="1376940" y="40494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8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B3D31A2-E315-4204-978C-DA629424EF0C}"/>
              </a:ext>
            </a:extLst>
          </p:cNvPr>
          <p:cNvSpPr txBox="1"/>
          <p:nvPr/>
        </p:nvSpPr>
        <p:spPr>
          <a:xfrm>
            <a:off x="3524250" y="266700"/>
            <a:ext cx="53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75DA110-1B32-4191-8304-2D37FE7251CA}"/>
              </a:ext>
            </a:extLst>
          </p:cNvPr>
          <p:cNvSpPr txBox="1"/>
          <p:nvPr/>
        </p:nvSpPr>
        <p:spPr>
          <a:xfrm>
            <a:off x="3562350" y="1866258"/>
            <a:ext cx="53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265636A-36FE-4053-A007-14F695DD1D55}"/>
              </a:ext>
            </a:extLst>
          </p:cNvPr>
          <p:cNvSpPr txBox="1"/>
          <p:nvPr/>
        </p:nvSpPr>
        <p:spPr>
          <a:xfrm>
            <a:off x="3543124" y="338608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F48E88F-6D5F-4FB7-878D-6C8E92413859}"/>
              </a:ext>
            </a:extLst>
          </p:cNvPr>
          <p:cNvSpPr txBox="1"/>
          <p:nvPr/>
        </p:nvSpPr>
        <p:spPr>
          <a:xfrm>
            <a:off x="3562348" y="490816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9CB5F11-8CD5-4C52-844D-FC577956032F}"/>
              </a:ext>
            </a:extLst>
          </p:cNvPr>
          <p:cNvSpPr txBox="1"/>
          <p:nvPr/>
        </p:nvSpPr>
        <p:spPr>
          <a:xfrm>
            <a:off x="5238750" y="84452"/>
            <a:ext cx="1514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Peso</a:t>
            </a:r>
          </a:p>
          <a:p>
            <a:r>
              <a:rPr lang="pt-BR" sz="2400" dirty="0">
                <a:solidFill>
                  <a:srgbClr val="FF0000"/>
                </a:solidFill>
              </a:rPr>
              <a:t>    </a:t>
            </a:r>
            <a:r>
              <a:rPr lang="pt-BR" sz="2400" dirty="0"/>
              <a:t>4</a:t>
            </a:r>
            <a:r>
              <a:rPr lang="pt-BR" sz="2400" dirty="0">
                <a:solidFill>
                  <a:srgbClr val="FF0000"/>
                </a:solidFill>
              </a:rPr>
              <a:t>  </a:t>
            </a:r>
            <a:endParaRPr lang="pt-BR" sz="24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BE0B379-A0EB-4E25-8B58-567C12B82F13}"/>
              </a:ext>
            </a:extLst>
          </p:cNvPr>
          <p:cNvSpPr txBox="1"/>
          <p:nvPr/>
        </p:nvSpPr>
        <p:spPr>
          <a:xfrm>
            <a:off x="6096001" y="266700"/>
            <a:ext cx="67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48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A1A225-0206-46A0-B808-4C3C98EE2EE2}"/>
              </a:ext>
            </a:extLst>
          </p:cNvPr>
          <p:cNvSpPr txBox="1"/>
          <p:nvPr/>
        </p:nvSpPr>
        <p:spPr>
          <a:xfrm>
            <a:off x="6076951" y="1809750"/>
            <a:ext cx="67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9E79DE-293C-4058-8781-61FCDADBB892}"/>
              </a:ext>
            </a:extLst>
          </p:cNvPr>
          <p:cNvSpPr txBox="1"/>
          <p:nvPr/>
        </p:nvSpPr>
        <p:spPr>
          <a:xfrm>
            <a:off x="6076951" y="3333750"/>
            <a:ext cx="67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60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C3D37CC-9F25-4E4C-B089-C282EB0B643B}"/>
              </a:ext>
            </a:extLst>
          </p:cNvPr>
          <p:cNvSpPr txBox="1"/>
          <p:nvPr/>
        </p:nvSpPr>
        <p:spPr>
          <a:xfrm>
            <a:off x="6076951" y="4944659"/>
            <a:ext cx="73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72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00195B-CFF1-492B-AFBF-07C6F27FFC4D}"/>
              </a:ext>
            </a:extLst>
          </p:cNvPr>
          <p:cNvSpPr txBox="1"/>
          <p:nvPr/>
        </p:nvSpPr>
        <p:spPr>
          <a:xfrm>
            <a:off x="7678992" y="73479"/>
            <a:ext cx="907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Bias</a:t>
            </a:r>
            <a:r>
              <a:rPr lang="pt-BR" sz="2400" dirty="0"/>
              <a:t> 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D20053C-66F4-4940-9D05-9FC8F399D5AC}"/>
              </a:ext>
            </a:extLst>
          </p:cNvPr>
          <p:cNvSpPr txBox="1"/>
          <p:nvPr/>
        </p:nvSpPr>
        <p:spPr>
          <a:xfrm>
            <a:off x="8416472" y="14321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2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7F21D3E-936F-4CE3-ACAC-2887A4A2ECE9}"/>
              </a:ext>
            </a:extLst>
          </p:cNvPr>
          <p:cNvSpPr txBox="1"/>
          <p:nvPr/>
        </p:nvSpPr>
        <p:spPr>
          <a:xfrm>
            <a:off x="8586551" y="281392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1,5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35EAC84-B351-4100-8AFF-B504295AE435}"/>
              </a:ext>
            </a:extLst>
          </p:cNvPr>
          <p:cNvSpPr txBox="1"/>
          <p:nvPr/>
        </p:nvSpPr>
        <p:spPr>
          <a:xfrm>
            <a:off x="8700851" y="43188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1,2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AD8D634-ECFA-454D-A2DF-2F17DA9334A0}"/>
              </a:ext>
            </a:extLst>
          </p:cNvPr>
          <p:cNvSpPr txBox="1"/>
          <p:nvPr/>
        </p:nvSpPr>
        <p:spPr>
          <a:xfrm>
            <a:off x="5825368" y="145167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4433AE9-60C2-4E60-838D-EDAD145C1A0C}"/>
              </a:ext>
            </a:extLst>
          </p:cNvPr>
          <p:cNvSpPr txBox="1"/>
          <p:nvPr/>
        </p:nvSpPr>
        <p:spPr>
          <a:xfrm>
            <a:off x="5995447" y="2973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928668B-D483-4499-9ACF-792DE3FF5882}"/>
              </a:ext>
            </a:extLst>
          </p:cNvPr>
          <p:cNvSpPr txBox="1"/>
          <p:nvPr/>
        </p:nvSpPr>
        <p:spPr>
          <a:xfrm>
            <a:off x="6146290" y="44151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6</a:t>
            </a:r>
          </a:p>
        </p:txBody>
      </p:sp>
      <p:sp>
        <p:nvSpPr>
          <p:cNvPr id="27" name="Colchete Esquerdo 26">
            <a:extLst>
              <a:ext uri="{FF2B5EF4-FFF2-40B4-BE49-F238E27FC236}">
                <a16:creationId xmlns:a16="http://schemas.microsoft.com/office/drawing/2014/main" id="{93C77B2A-4058-4B01-B630-4D394EE256BD}"/>
              </a:ext>
            </a:extLst>
          </p:cNvPr>
          <p:cNvSpPr/>
          <p:nvPr/>
        </p:nvSpPr>
        <p:spPr>
          <a:xfrm>
            <a:off x="10624458" y="1135673"/>
            <a:ext cx="45719" cy="91440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olchete Direito 34">
            <a:extLst>
              <a:ext uri="{FF2B5EF4-FFF2-40B4-BE49-F238E27FC236}">
                <a16:creationId xmlns:a16="http://schemas.microsoft.com/office/drawing/2014/main" id="{8CB29446-4F47-438A-ABDB-A33498ED69EE}"/>
              </a:ext>
            </a:extLst>
          </p:cNvPr>
          <p:cNvSpPr/>
          <p:nvPr/>
        </p:nvSpPr>
        <p:spPr>
          <a:xfrm>
            <a:off x="11870345" y="1168790"/>
            <a:ext cx="73152" cy="914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D746E66-5399-4BEE-8A53-D9F64DB60184}"/>
              </a:ext>
            </a:extLst>
          </p:cNvPr>
          <p:cNvSpPr txBox="1"/>
          <p:nvPr/>
        </p:nvSpPr>
        <p:spPr>
          <a:xfrm>
            <a:off x="10607171" y="1363576"/>
            <a:ext cx="129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12,14,28,47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56B772-5F3A-468E-AFEF-B7467EA8C062}"/>
              </a:ext>
            </a:extLst>
          </p:cNvPr>
          <p:cNvSpPr txBox="1"/>
          <p:nvPr/>
        </p:nvSpPr>
        <p:spPr>
          <a:xfrm>
            <a:off x="10624457" y="728365"/>
            <a:ext cx="136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Desejado</a:t>
            </a:r>
          </a:p>
        </p:txBody>
      </p:sp>
      <p:sp>
        <p:nvSpPr>
          <p:cNvPr id="37" name="Colchete Esquerdo 36">
            <a:extLst>
              <a:ext uri="{FF2B5EF4-FFF2-40B4-BE49-F238E27FC236}">
                <a16:creationId xmlns:a16="http://schemas.microsoft.com/office/drawing/2014/main" id="{CA49D731-3F23-4D1E-8041-90C58E40FD4F}"/>
              </a:ext>
            </a:extLst>
          </p:cNvPr>
          <p:cNvSpPr/>
          <p:nvPr/>
        </p:nvSpPr>
        <p:spPr>
          <a:xfrm>
            <a:off x="10689774" y="4626362"/>
            <a:ext cx="45719" cy="91440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olchete Direito 37">
            <a:extLst>
              <a:ext uri="{FF2B5EF4-FFF2-40B4-BE49-F238E27FC236}">
                <a16:creationId xmlns:a16="http://schemas.microsoft.com/office/drawing/2014/main" id="{41384F17-293A-4EC4-B8E4-DE40F04774E4}"/>
              </a:ext>
            </a:extLst>
          </p:cNvPr>
          <p:cNvSpPr/>
          <p:nvPr/>
        </p:nvSpPr>
        <p:spPr>
          <a:xfrm>
            <a:off x="11935661" y="4659479"/>
            <a:ext cx="73152" cy="914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0DEEC3D-9B65-4BE6-B2BA-B9740A6D295B}"/>
              </a:ext>
            </a:extLst>
          </p:cNvPr>
          <p:cNvSpPr txBox="1"/>
          <p:nvPr/>
        </p:nvSpPr>
        <p:spPr>
          <a:xfrm>
            <a:off x="10672487" y="4854265"/>
            <a:ext cx="129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12,18,32,44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E516A01-3040-4069-8EE3-1FA0204CC06A}"/>
              </a:ext>
            </a:extLst>
          </p:cNvPr>
          <p:cNvSpPr txBox="1"/>
          <p:nvPr/>
        </p:nvSpPr>
        <p:spPr>
          <a:xfrm>
            <a:off x="10689773" y="4219054"/>
            <a:ext cx="136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0000"/>
                </a:solidFill>
              </a:rPr>
              <a:t>Obitido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773193-4AB3-49AD-A8AC-4B9921971120}"/>
              </a:ext>
            </a:extLst>
          </p:cNvPr>
          <p:cNvSpPr txBox="1"/>
          <p:nvPr/>
        </p:nvSpPr>
        <p:spPr>
          <a:xfrm>
            <a:off x="380830" y="302920"/>
            <a:ext cx="177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Treino</a:t>
            </a:r>
          </a:p>
        </p:txBody>
      </p:sp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AA425024-735D-40C6-A365-77D0FBA49B02}"/>
              </a:ext>
            </a:extLst>
          </p:cNvPr>
          <p:cNvCxnSpPr>
            <a:cxnSpLocks/>
          </p:cNvCxnSpPr>
          <p:nvPr/>
        </p:nvCxnSpPr>
        <p:spPr>
          <a:xfrm rot="10800000">
            <a:off x="6140041" y="1647038"/>
            <a:ext cx="4976751" cy="34365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o 40">
            <a:extLst>
              <a:ext uri="{FF2B5EF4-FFF2-40B4-BE49-F238E27FC236}">
                <a16:creationId xmlns:a16="http://schemas.microsoft.com/office/drawing/2014/main" id="{9D8604D0-C2D8-4E8E-AB0D-0E0EAD530ABF}"/>
              </a:ext>
            </a:extLst>
          </p:cNvPr>
          <p:cNvCxnSpPr>
            <a:cxnSpLocks/>
            <a:stCxn id="39" idx="2"/>
          </p:cNvCxnSpPr>
          <p:nvPr/>
        </p:nvCxnSpPr>
        <p:spPr>
          <a:xfrm rot="5400000" flipH="1">
            <a:off x="7790268" y="1694989"/>
            <a:ext cx="2030783" cy="5026434"/>
          </a:xfrm>
          <a:prstGeom prst="curvedConnector4">
            <a:avLst>
              <a:gd name="adj1" fmla="val -11257"/>
              <a:gd name="adj2" fmla="val 564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F28F4B7E-751B-43AF-B0C6-AFEC729AE288}"/>
              </a:ext>
            </a:extLst>
          </p:cNvPr>
          <p:cNvCxnSpPr>
            <a:cxnSpLocks/>
          </p:cNvCxnSpPr>
          <p:nvPr/>
        </p:nvCxnSpPr>
        <p:spPr>
          <a:xfrm rot="10800000">
            <a:off x="6444843" y="4680527"/>
            <a:ext cx="5425502" cy="4030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58C3059-9C02-404F-8479-E283CC8E38E0}"/>
              </a:ext>
            </a:extLst>
          </p:cNvPr>
          <p:cNvSpPr txBox="1"/>
          <p:nvPr/>
        </p:nvSpPr>
        <p:spPr>
          <a:xfrm>
            <a:off x="7271658" y="5398930"/>
            <a:ext cx="3132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 Função de ativação</a:t>
            </a:r>
          </a:p>
          <a:p>
            <a:r>
              <a:rPr lang="pt-BR" sz="2400" dirty="0">
                <a:solidFill>
                  <a:srgbClr val="FF0000"/>
                </a:solidFill>
              </a:rPr>
              <a:t>Taxa de aprendizado</a:t>
            </a:r>
          </a:p>
          <a:p>
            <a:r>
              <a:rPr lang="pt-BR" sz="2400" dirty="0">
                <a:solidFill>
                  <a:srgbClr val="FF0000"/>
                </a:solidFill>
              </a:rPr>
              <a:t>  Back Propagation</a:t>
            </a:r>
          </a:p>
          <a:p>
            <a:r>
              <a:rPr lang="pt-BR" sz="2400" dirty="0">
                <a:solidFill>
                  <a:srgbClr val="FF0000"/>
                </a:solidFill>
              </a:rPr>
              <a:t>Gradiente Descendente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472D5A-B48C-4623-9880-8319E7BD19D7}"/>
              </a:ext>
            </a:extLst>
          </p:cNvPr>
          <p:cNvSpPr txBox="1"/>
          <p:nvPr/>
        </p:nvSpPr>
        <p:spPr>
          <a:xfrm>
            <a:off x="371105" y="4896691"/>
            <a:ext cx="1991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Perception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49339219-5D08-452A-ADD0-8DC3BA9F5041}"/>
              </a:ext>
            </a:extLst>
          </p:cNvPr>
          <p:cNvCxnSpPr>
            <a:cxnSpLocks/>
          </p:cNvCxnSpPr>
          <p:nvPr/>
        </p:nvCxnSpPr>
        <p:spPr>
          <a:xfrm>
            <a:off x="2362180" y="5223597"/>
            <a:ext cx="949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50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21" grpId="0"/>
      <p:bldP spid="24" grpId="0"/>
      <p:bldP spid="25" grpId="0"/>
      <p:bldP spid="26" grpId="0"/>
      <p:bldP spid="23" grpId="0"/>
      <p:bldP spid="29" grpId="0"/>
      <p:bldP spid="30" grpId="0"/>
      <p:bldP spid="32" grpId="0"/>
      <p:bldP spid="31" grpId="0"/>
      <p:bldP spid="33" grpId="0"/>
      <p:bldP spid="34" grpId="0"/>
      <p:bldP spid="27" grpId="0" animBg="1"/>
      <p:bldP spid="35" grpId="0" animBg="1"/>
      <p:bldP spid="36" grpId="0"/>
      <p:bldP spid="2" grpId="0"/>
      <p:bldP spid="37" grpId="0" animBg="1"/>
      <p:bldP spid="38" grpId="0" animBg="1"/>
      <p:bldP spid="39" grpId="0"/>
      <p:bldP spid="40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02EC868-D03D-40C0-BA6A-BA7DC153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73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46C5D56-3021-4B33-95C8-949AD1FE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2" y="113197"/>
            <a:ext cx="12213028" cy="655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95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n the performance of deep learning models for time series ...">
            <a:extLst>
              <a:ext uri="{FF2B5EF4-FFF2-40B4-BE49-F238E27FC236}">
                <a16:creationId xmlns:a16="http://schemas.microsoft.com/office/drawing/2014/main" id="{29B0D199-B3D3-4578-9C91-7E48B4FE9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13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74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2072C1-8C02-436D-B25E-569A2566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1" y="100523"/>
            <a:ext cx="12082537" cy="66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24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iversos numero 4">
            <a:extLst>
              <a:ext uri="{FF2B5EF4-FFF2-40B4-BE49-F238E27FC236}">
                <a16:creationId xmlns:a16="http://schemas.microsoft.com/office/drawing/2014/main" id="{F98193AE-053F-42A1-A669-8723E0E2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05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Imagem 1">
            <a:extLst>
              <a:ext uri="{FF2B5EF4-FFF2-40B4-BE49-F238E27FC236}">
                <a16:creationId xmlns:a16="http://schemas.microsoft.com/office/drawing/2014/main" id="{A746C8B7-E1D1-4C25-B899-F7ED054F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45948"/>
            <a:ext cx="74009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Imagem 44">
            <a:extLst>
              <a:ext uri="{FF2B5EF4-FFF2-40B4-BE49-F238E27FC236}">
                <a16:creationId xmlns:a16="http://schemas.microsoft.com/office/drawing/2014/main" id="{E9D97898-37F0-41E0-A789-E4A9C5C1C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9898"/>
            <a:ext cx="74961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Imagem 2">
            <a:extLst>
              <a:ext uri="{FF2B5EF4-FFF2-40B4-BE49-F238E27FC236}">
                <a16:creationId xmlns:a16="http://schemas.microsoft.com/office/drawing/2014/main" id="{2C307689-DEB5-480E-A453-353E11D0D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56623"/>
            <a:ext cx="757237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Imagem 7">
            <a:extLst>
              <a:ext uri="{FF2B5EF4-FFF2-40B4-BE49-F238E27FC236}">
                <a16:creationId xmlns:a16="http://schemas.microsoft.com/office/drawing/2014/main" id="{10561200-E2F6-4C31-8340-A6B8E18BD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57248"/>
            <a:ext cx="664845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Imagem 4">
            <a:extLst>
              <a:ext uri="{FF2B5EF4-FFF2-40B4-BE49-F238E27FC236}">
                <a16:creationId xmlns:a16="http://schemas.microsoft.com/office/drawing/2014/main" id="{9E0D6403-B027-45C9-AFB9-4F0D3297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38798"/>
            <a:ext cx="7162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Imagem 8">
            <a:extLst>
              <a:ext uri="{FF2B5EF4-FFF2-40B4-BE49-F238E27FC236}">
                <a16:creationId xmlns:a16="http://schemas.microsoft.com/office/drawing/2014/main" id="{E2DB4095-4E0A-4882-A968-36AC94E4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34598"/>
            <a:ext cx="710565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Imagem 9" descr="Resultado de imagem para teste de turing">
            <a:extLst>
              <a:ext uri="{FF2B5EF4-FFF2-40B4-BE49-F238E27FC236}">
                <a16:creationId xmlns:a16="http://schemas.microsoft.com/office/drawing/2014/main" id="{8257C1E8-FBF3-4897-8060-DB3BFC69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44698"/>
            <a:ext cx="75152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Imagem 10" descr="Resultado de imagem para linguagem natural">
            <a:extLst>
              <a:ext uri="{FF2B5EF4-FFF2-40B4-BE49-F238E27FC236}">
                <a16:creationId xmlns:a16="http://schemas.microsoft.com/office/drawing/2014/main" id="{1701BD6E-03A7-4895-ADF0-F4C52048A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588098"/>
            <a:ext cx="70104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Imagem 38">
            <a:extLst>
              <a:ext uri="{FF2B5EF4-FFF2-40B4-BE49-F238E27FC236}">
                <a16:creationId xmlns:a16="http://schemas.microsoft.com/office/drawing/2014/main" id="{570D0AFC-0D66-4C6C-802B-8EA7CF67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88673"/>
            <a:ext cx="68389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Imagem 13">
            <a:extLst>
              <a:ext uri="{FF2B5EF4-FFF2-40B4-BE49-F238E27FC236}">
                <a16:creationId xmlns:a16="http://schemas.microsoft.com/office/drawing/2014/main" id="{2F494766-F46E-4860-9DE0-9ED7A9E7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79773"/>
            <a:ext cx="33813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Imagem 28">
            <a:extLst>
              <a:ext uri="{FF2B5EF4-FFF2-40B4-BE49-F238E27FC236}">
                <a16:creationId xmlns:a16="http://schemas.microsoft.com/office/drawing/2014/main" id="{A78CAE5D-5754-48D7-B7C4-31EFC74D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03848"/>
            <a:ext cx="31051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Imagem 35">
            <a:extLst>
              <a:ext uri="{FF2B5EF4-FFF2-40B4-BE49-F238E27FC236}">
                <a16:creationId xmlns:a16="http://schemas.microsoft.com/office/drawing/2014/main" id="{64CA3BD5-D079-4355-A60D-8A8C596E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94648"/>
            <a:ext cx="37623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Imagem 37">
            <a:extLst>
              <a:ext uri="{FF2B5EF4-FFF2-40B4-BE49-F238E27FC236}">
                <a16:creationId xmlns:a16="http://schemas.microsoft.com/office/drawing/2014/main" id="{7293BC76-2A17-43F5-8A92-76CC5CC3C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94923"/>
            <a:ext cx="303847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Imagem 39">
            <a:extLst>
              <a:ext uri="{FF2B5EF4-FFF2-40B4-BE49-F238E27FC236}">
                <a16:creationId xmlns:a16="http://schemas.microsoft.com/office/drawing/2014/main" id="{15577573-54DC-4865-BA65-D39899210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33348"/>
            <a:ext cx="722947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Imagem 41">
            <a:extLst>
              <a:ext uri="{FF2B5EF4-FFF2-40B4-BE49-F238E27FC236}">
                <a16:creationId xmlns:a16="http://schemas.microsoft.com/office/drawing/2014/main" id="{2FA9D0B8-387F-4BD9-9637-22B9AEC2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10173"/>
            <a:ext cx="72009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Imagem 42" descr="Conceitos Básicos da Estatística - Iniciação A Pesquisa Científica">
            <a:extLst>
              <a:ext uri="{FF2B5EF4-FFF2-40B4-BE49-F238E27FC236}">
                <a16:creationId xmlns:a16="http://schemas.microsoft.com/office/drawing/2014/main" id="{6801AE5B-1B99-4124-9B23-DEEB8314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82248"/>
            <a:ext cx="756285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Imagem 27">
            <a:extLst>
              <a:ext uri="{FF2B5EF4-FFF2-40B4-BE49-F238E27FC236}">
                <a16:creationId xmlns:a16="http://schemas.microsoft.com/office/drawing/2014/main" id="{D1BDFB08-093B-46C2-B895-F9F2D4C41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792373"/>
            <a:ext cx="756285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Imagem 24" descr="Visión esquemática de un Agente Inteligente | Download Scientific Diagram">
            <a:extLst>
              <a:ext uri="{FF2B5EF4-FFF2-40B4-BE49-F238E27FC236}">
                <a16:creationId xmlns:a16="http://schemas.microsoft.com/office/drawing/2014/main" id="{92F7E7C0-C9E8-4533-9DDD-2EE37288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73923"/>
            <a:ext cx="75057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Imagem 33">
            <a:extLst>
              <a:ext uri="{FF2B5EF4-FFF2-40B4-BE49-F238E27FC236}">
                <a16:creationId xmlns:a16="http://schemas.microsoft.com/office/drawing/2014/main" id="{01FA7CA1-FA40-430D-A025-A1113CB3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50748"/>
            <a:ext cx="75057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Imagem 29">
            <a:extLst>
              <a:ext uri="{FF2B5EF4-FFF2-40B4-BE49-F238E27FC236}">
                <a16:creationId xmlns:a16="http://schemas.microsoft.com/office/drawing/2014/main" id="{D6C3D920-56E1-48F8-916A-6C32399DE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441823"/>
            <a:ext cx="65817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Imagem 30">
            <a:extLst>
              <a:ext uri="{FF2B5EF4-FFF2-40B4-BE49-F238E27FC236}">
                <a16:creationId xmlns:a16="http://schemas.microsoft.com/office/drawing/2014/main" id="{73C43FBA-B68F-4A29-9E1A-C908B1BCF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32923"/>
            <a:ext cx="70580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Imagem 43">
            <a:extLst>
              <a:ext uri="{FF2B5EF4-FFF2-40B4-BE49-F238E27FC236}">
                <a16:creationId xmlns:a16="http://schemas.microsoft.com/office/drawing/2014/main" id="{EBE7CF17-1F98-49AB-9E77-A753C3D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414498"/>
            <a:ext cx="752475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Imagem 36">
            <a:extLst>
              <a:ext uri="{FF2B5EF4-FFF2-40B4-BE49-F238E27FC236}">
                <a16:creationId xmlns:a16="http://schemas.microsoft.com/office/drawing/2014/main" id="{CD68DB4A-D933-4592-BA54-2C0B6433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77123"/>
            <a:ext cx="73723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Imagem 16">
            <a:extLst>
              <a:ext uri="{FF2B5EF4-FFF2-40B4-BE49-F238E27FC236}">
                <a16:creationId xmlns:a16="http://schemas.microsoft.com/office/drawing/2014/main" id="{755F8E14-82E6-4D3E-AB0B-23492C53B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844373"/>
            <a:ext cx="703897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Imagem 49">
            <a:extLst>
              <a:ext uri="{FF2B5EF4-FFF2-40B4-BE49-F238E27FC236}">
                <a16:creationId xmlns:a16="http://schemas.microsoft.com/office/drawing/2014/main" id="{7D50E35E-F171-4718-9029-3F1DA651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454473"/>
            <a:ext cx="76009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Imagem 12" descr="O uso correto de modelos não supervisionados de Machine Learning na ...">
            <a:extLst>
              <a:ext uri="{FF2B5EF4-FFF2-40B4-BE49-F238E27FC236}">
                <a16:creationId xmlns:a16="http://schemas.microsoft.com/office/drawing/2014/main" id="{0AA55FE0-D36F-4F9E-BD37-88138029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407473"/>
            <a:ext cx="6924675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Imagem 40" descr="Tipos de Aprendizado em Machine Learning - ESTATSITE.COM.BR">
            <a:extLst>
              <a:ext uri="{FF2B5EF4-FFF2-40B4-BE49-F238E27FC236}">
                <a16:creationId xmlns:a16="http://schemas.microsoft.com/office/drawing/2014/main" id="{E68292E9-36B9-4F8C-A4A5-8A582DFA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65223"/>
            <a:ext cx="756285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Imagem 51">
            <a:extLst>
              <a:ext uri="{FF2B5EF4-FFF2-40B4-BE49-F238E27FC236}">
                <a16:creationId xmlns:a16="http://schemas.microsoft.com/office/drawing/2014/main" id="{4178DC8F-F0BA-4E0E-92CF-32D23647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351573"/>
            <a:ext cx="74771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Imagem 21">
            <a:extLst>
              <a:ext uri="{FF2B5EF4-FFF2-40B4-BE49-F238E27FC236}">
                <a16:creationId xmlns:a16="http://schemas.microsoft.com/office/drawing/2014/main" id="{BEF9FA73-7D65-4FEC-AFAB-83E607958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80823"/>
            <a:ext cx="72199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Imagem 11">
            <a:extLst>
              <a:ext uri="{FF2B5EF4-FFF2-40B4-BE49-F238E27FC236}">
                <a16:creationId xmlns:a16="http://schemas.microsoft.com/office/drawing/2014/main" id="{52B87986-E7E8-418D-8BAA-D3F8A921D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24248"/>
            <a:ext cx="72009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Imagem 50">
            <a:extLst>
              <a:ext uri="{FF2B5EF4-FFF2-40B4-BE49-F238E27FC236}">
                <a16:creationId xmlns:a16="http://schemas.microsoft.com/office/drawing/2014/main" id="{292C9FB0-ADAC-4FFB-94DF-71E2F188D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62948"/>
            <a:ext cx="75533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Imagem 26">
            <a:extLst>
              <a:ext uri="{FF2B5EF4-FFF2-40B4-BE49-F238E27FC236}">
                <a16:creationId xmlns:a16="http://schemas.microsoft.com/office/drawing/2014/main" id="{C24CC2D0-03A5-46BC-AC5C-178FBB527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782573"/>
            <a:ext cx="667702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Imagem 31" descr="Teknik untuk menangani underfitting dan overfitting dalam Machine Learning">
            <a:extLst>
              <a:ext uri="{FF2B5EF4-FFF2-40B4-BE49-F238E27FC236}">
                <a16:creationId xmlns:a16="http://schemas.microsoft.com/office/drawing/2014/main" id="{6B487B57-3834-4FEF-A8D4-3B9B75FD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792723"/>
            <a:ext cx="68008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Imagem 18">
            <a:extLst>
              <a:ext uri="{FF2B5EF4-FFF2-40B4-BE49-F238E27FC236}">
                <a16:creationId xmlns:a16="http://schemas.microsoft.com/office/drawing/2014/main" id="{F5D9B501-9DCB-47A0-9629-01ECD4C1E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355198"/>
            <a:ext cx="72009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Imagem 17">
            <a:extLst>
              <a:ext uri="{FF2B5EF4-FFF2-40B4-BE49-F238E27FC236}">
                <a16:creationId xmlns:a16="http://schemas.microsoft.com/office/drawing/2014/main" id="{C0986CF6-2C5E-47CE-B142-14F8FED93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651098"/>
            <a:ext cx="74676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Imagem 5" descr="Metodologia de pesquisa: o que é, métodos e como escolher">
            <a:extLst>
              <a:ext uri="{FF2B5EF4-FFF2-40B4-BE49-F238E27FC236}">
                <a16:creationId xmlns:a16="http://schemas.microsoft.com/office/drawing/2014/main" id="{CF728ACA-ABF6-4473-A15E-484D69A6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184998"/>
            <a:ext cx="72580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Imagem 6" descr="Perguntas Principais da Coleta de Dados ⋆ Colaborae">
            <a:extLst>
              <a:ext uri="{FF2B5EF4-FFF2-40B4-BE49-F238E27FC236}">
                <a16:creationId xmlns:a16="http://schemas.microsoft.com/office/drawing/2014/main" id="{7CFE401C-E38E-4032-A7F3-550A89E18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928448"/>
            <a:ext cx="75533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Imagem 53">
            <a:extLst>
              <a:ext uri="{FF2B5EF4-FFF2-40B4-BE49-F238E27FC236}">
                <a16:creationId xmlns:a16="http://schemas.microsoft.com/office/drawing/2014/main" id="{0A78E2B1-DA05-47B1-B730-F2E92A9E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128973"/>
            <a:ext cx="73533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Imagem 54">
            <a:extLst>
              <a:ext uri="{FF2B5EF4-FFF2-40B4-BE49-F238E27FC236}">
                <a16:creationId xmlns:a16="http://schemas.microsoft.com/office/drawing/2014/main" id="{3A9F4116-B5FB-4FEF-8717-91DAB1788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786698"/>
            <a:ext cx="726757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Imagem 62">
            <a:extLst>
              <a:ext uri="{FF2B5EF4-FFF2-40B4-BE49-F238E27FC236}">
                <a16:creationId xmlns:a16="http://schemas.microsoft.com/office/drawing/2014/main" id="{C2831ECD-264F-4FD3-958B-617B5F98A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758748"/>
            <a:ext cx="75533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Imagem 63" descr="Capítulo 4 Correlação e Causalidade | Uma introdução gentil à Ciência ...">
            <a:extLst>
              <a:ext uri="{FF2B5EF4-FFF2-40B4-BE49-F238E27FC236}">
                <a16:creationId xmlns:a16="http://schemas.microsoft.com/office/drawing/2014/main" id="{F22FC0BB-96B7-43E1-84BF-418843AA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835573"/>
            <a:ext cx="75628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Imagem 56">
            <a:extLst>
              <a:ext uri="{FF2B5EF4-FFF2-40B4-BE49-F238E27FC236}">
                <a16:creationId xmlns:a16="http://schemas.microsoft.com/office/drawing/2014/main" id="{AAD2396A-D01F-4FB2-A787-8185BF30B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960023"/>
            <a:ext cx="75628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Imagem 3" descr="Modelagem de dados">
            <a:extLst>
              <a:ext uri="{FF2B5EF4-FFF2-40B4-BE49-F238E27FC236}">
                <a16:creationId xmlns:a16="http://schemas.microsoft.com/office/drawing/2014/main" id="{F694E164-2FD0-4104-B12E-E4C6F8BD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760623"/>
            <a:ext cx="722947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Imagem 57">
            <a:extLst>
              <a:ext uri="{FF2B5EF4-FFF2-40B4-BE49-F238E27FC236}">
                <a16:creationId xmlns:a16="http://schemas.microsoft.com/office/drawing/2014/main" id="{B7DCF22C-2CB9-49E9-8D25-21E4BA72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265948"/>
            <a:ext cx="285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Imagem 15">
            <a:extLst>
              <a:ext uri="{FF2B5EF4-FFF2-40B4-BE49-F238E27FC236}">
                <a16:creationId xmlns:a16="http://schemas.microsoft.com/office/drawing/2014/main" id="{21FFA0FC-7216-4CB8-8109-EFA38062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028448"/>
            <a:ext cx="43148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Imagem 14">
            <a:extLst>
              <a:ext uri="{FF2B5EF4-FFF2-40B4-BE49-F238E27FC236}">
                <a16:creationId xmlns:a16="http://schemas.microsoft.com/office/drawing/2014/main" id="{D6569B64-B032-42C0-9313-D89F50A2B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95223"/>
            <a:ext cx="40290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Imagem 19">
            <a:extLst>
              <a:ext uri="{FF2B5EF4-FFF2-40B4-BE49-F238E27FC236}">
                <a16:creationId xmlns:a16="http://schemas.microsoft.com/office/drawing/2014/main" id="{C1A20F93-D542-4F03-953B-B5796F4D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724273"/>
            <a:ext cx="33432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Imagem 20">
            <a:extLst>
              <a:ext uri="{FF2B5EF4-FFF2-40B4-BE49-F238E27FC236}">
                <a16:creationId xmlns:a16="http://schemas.microsoft.com/office/drawing/2014/main" id="{4E835DBE-0BBC-4C00-8AAB-449E2F92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010523"/>
            <a:ext cx="72104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Imagem 22">
            <a:extLst>
              <a:ext uri="{FF2B5EF4-FFF2-40B4-BE49-F238E27FC236}">
                <a16:creationId xmlns:a16="http://schemas.microsoft.com/office/drawing/2014/main" id="{02EB3027-5A6D-4446-9982-10128EC5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125448"/>
            <a:ext cx="73056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Imagem 23">
            <a:extLst>
              <a:ext uri="{FF2B5EF4-FFF2-40B4-BE49-F238E27FC236}">
                <a16:creationId xmlns:a16="http://schemas.microsoft.com/office/drawing/2014/main" id="{96616C36-81AD-486C-95A3-8C0C18FE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040348"/>
            <a:ext cx="736282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Imagem 25">
            <a:extLst>
              <a:ext uri="{FF2B5EF4-FFF2-40B4-BE49-F238E27FC236}">
                <a16:creationId xmlns:a16="http://schemas.microsoft.com/office/drawing/2014/main" id="{6E4334FD-0F23-4029-AAA1-92C170633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183723"/>
            <a:ext cx="73247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Imagem 58">
            <a:extLst>
              <a:ext uri="{FF2B5EF4-FFF2-40B4-BE49-F238E27FC236}">
                <a16:creationId xmlns:a16="http://schemas.microsoft.com/office/drawing/2014/main" id="{3838461F-D204-46D2-A8B6-0CDD3B694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955748"/>
            <a:ext cx="75438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Imagem 59">
            <a:extLst>
              <a:ext uri="{FF2B5EF4-FFF2-40B4-BE49-F238E27FC236}">
                <a16:creationId xmlns:a16="http://schemas.microsoft.com/office/drawing/2014/main" id="{B92C8069-2B7F-44C1-8816-DF27F9EE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727773"/>
            <a:ext cx="755332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Imagem 60">
            <a:extLst>
              <a:ext uri="{FF2B5EF4-FFF2-40B4-BE49-F238E27FC236}">
                <a16:creationId xmlns:a16="http://schemas.microsoft.com/office/drawing/2014/main" id="{E1D33B9B-0039-4F23-A459-1B5B15B6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537898"/>
            <a:ext cx="756285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Imagem 45">
            <a:extLst>
              <a:ext uri="{FF2B5EF4-FFF2-40B4-BE49-F238E27FC236}">
                <a16:creationId xmlns:a16="http://schemas.microsoft.com/office/drawing/2014/main" id="{68D86EF5-DCA2-4388-A783-0181DB25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567098"/>
            <a:ext cx="75628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Imagem 46" descr="Running SQL queries on Jupyter notebook">
            <a:extLst>
              <a:ext uri="{FF2B5EF4-FFF2-40B4-BE49-F238E27FC236}">
                <a16:creationId xmlns:a16="http://schemas.microsoft.com/office/drawing/2014/main" id="{43A2900B-1009-4342-AB33-6F9282954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939073"/>
            <a:ext cx="756285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m 55">
            <a:extLst>
              <a:ext uri="{FF2B5EF4-FFF2-40B4-BE49-F238E27FC236}">
                <a16:creationId xmlns:a16="http://schemas.microsoft.com/office/drawing/2014/main" id="{A4FEA5B1-715A-4D8E-A2E3-DF91F4A9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768373"/>
            <a:ext cx="75533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m 47" descr="Grafana Architecture Diagram">
            <a:extLst>
              <a:ext uri="{FF2B5EF4-FFF2-40B4-BE49-F238E27FC236}">
                <a16:creationId xmlns:a16="http://schemas.microsoft.com/office/drawing/2014/main" id="{A8F0D2FB-35D7-4CFF-A71F-06A1E6DF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016648"/>
            <a:ext cx="75533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48">
            <a:extLst>
              <a:ext uri="{FF2B5EF4-FFF2-40B4-BE49-F238E27FC236}">
                <a16:creationId xmlns:a16="http://schemas.microsoft.com/office/drawing/2014/main" id="{B1EB18FA-FAB8-462A-AAAD-44FCB4A9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998223"/>
            <a:ext cx="7334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2">
            <a:extLst>
              <a:ext uri="{FF2B5EF4-FFF2-40B4-BE49-F238E27FC236}">
                <a16:creationId xmlns:a16="http://schemas.microsoft.com/office/drawing/2014/main" id="{A34983B7-D3A6-415B-BBD9-CA971F910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9C41C80C-E8CE-4B69-8216-716FE748A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406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6B828E91-F579-4384-874C-51E9F3A7B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459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5">
            <a:extLst>
              <a:ext uri="{FF2B5EF4-FFF2-40B4-BE49-F238E27FC236}">
                <a16:creationId xmlns:a16="http://schemas.microsoft.com/office/drawing/2014/main" id="{B95D9D09-ED48-4E55-BFFA-C8C4B9945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798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6">
            <a:extLst>
              <a:ext uri="{FF2B5EF4-FFF2-40B4-BE49-F238E27FC236}">
                <a16:creationId xmlns:a16="http://schemas.microsoft.com/office/drawing/2014/main" id="{C46A68A7-6BA2-493A-980B-0B590C77F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566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7">
            <a:extLst>
              <a:ext uri="{FF2B5EF4-FFF2-40B4-BE49-F238E27FC236}">
                <a16:creationId xmlns:a16="http://schemas.microsoft.com/office/drawing/2014/main" id="{BBE6A920-B7D3-470D-BF20-00CB3DDC8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572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8">
            <a:extLst>
              <a:ext uri="{FF2B5EF4-FFF2-40B4-BE49-F238E27FC236}">
                <a16:creationId xmlns:a16="http://schemas.microsoft.com/office/drawing/2014/main" id="{88987EB9-0A69-4E85-B541-40F65A2BE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13879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59675" algn="r"/>
              </a:tabLst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59675" algn="r"/>
              </a:tabLst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59675" algn="r"/>
              </a:tabLst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59675" algn="r"/>
              </a:tabLst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59675" algn="r"/>
              </a:tabLst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9">
            <a:extLst>
              <a:ext uri="{FF2B5EF4-FFF2-40B4-BE49-F238E27FC236}">
                <a16:creationId xmlns:a16="http://schemas.microsoft.com/office/drawing/2014/main" id="{591EAC55-5E6A-467B-9553-B03E9574D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6345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0">
            <a:extLst>
              <a:ext uri="{FF2B5EF4-FFF2-40B4-BE49-F238E27FC236}">
                <a16:creationId xmlns:a16="http://schemas.microsoft.com/office/drawing/2014/main" id="{35E273C4-E453-4EEF-A232-3507DC728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2446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1">
            <a:extLst>
              <a:ext uri="{FF2B5EF4-FFF2-40B4-BE49-F238E27FC236}">
                <a16:creationId xmlns:a16="http://schemas.microsoft.com/office/drawing/2014/main" id="{8DD3A68C-26CF-4400-B362-AB28AD90C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5880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2">
            <a:extLst>
              <a:ext uri="{FF2B5EF4-FFF2-40B4-BE49-F238E27FC236}">
                <a16:creationId xmlns:a16="http://schemas.microsoft.com/office/drawing/2014/main" id="{A6B19629-3D9D-4A73-9893-E06E3554F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1886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3">
            <a:extLst>
              <a:ext uri="{FF2B5EF4-FFF2-40B4-BE49-F238E27FC236}">
                <a16:creationId xmlns:a16="http://schemas.microsoft.com/office/drawing/2014/main" id="{6274E9F0-D613-40B9-A435-31A9B9CF0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7225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74">
            <a:extLst>
              <a:ext uri="{FF2B5EF4-FFF2-40B4-BE49-F238E27FC236}">
                <a16:creationId xmlns:a16="http://schemas.microsoft.com/office/drawing/2014/main" id="{66BE9E7D-2984-4BEA-A7BC-DD330049A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3038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5">
            <a:extLst>
              <a:ext uri="{FF2B5EF4-FFF2-40B4-BE49-F238E27FC236}">
                <a16:creationId xmlns:a16="http://schemas.microsoft.com/office/drawing/2014/main" id="{9E87422F-0E08-4856-BEC6-BBEAB8B6B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374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8" name="Rectangle 76">
            <a:extLst>
              <a:ext uri="{FF2B5EF4-FFF2-40B4-BE49-F238E27FC236}">
                <a16:creationId xmlns:a16="http://schemas.microsoft.com/office/drawing/2014/main" id="{9F725AE9-2FA7-4E67-85EB-636091040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0949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77">
            <a:extLst>
              <a:ext uri="{FF2B5EF4-FFF2-40B4-BE49-F238E27FC236}">
                <a16:creationId xmlns:a16="http://schemas.microsoft.com/office/drawing/2014/main" id="{12E5B918-304E-485B-AA2D-7353A5756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2761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78">
            <a:extLst>
              <a:ext uri="{FF2B5EF4-FFF2-40B4-BE49-F238E27FC236}">
                <a16:creationId xmlns:a16="http://schemas.microsoft.com/office/drawing/2014/main" id="{8926B515-3032-404A-9CE4-6E87F1D66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529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79">
            <a:extLst>
              <a:ext uri="{FF2B5EF4-FFF2-40B4-BE49-F238E27FC236}">
                <a16:creationId xmlns:a16="http://schemas.microsoft.com/office/drawing/2014/main" id="{28E5882F-BF62-4DBA-8B1F-6E7564C5F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5250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80">
            <a:extLst>
              <a:ext uri="{FF2B5EF4-FFF2-40B4-BE49-F238E27FC236}">
                <a16:creationId xmlns:a16="http://schemas.microsoft.com/office/drawing/2014/main" id="{0773679B-5EAF-405E-AA37-D8EA42FA5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792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81">
            <a:extLst>
              <a:ext uri="{FF2B5EF4-FFF2-40B4-BE49-F238E27FC236}">
                <a16:creationId xmlns:a16="http://schemas.microsoft.com/office/drawing/2014/main" id="{F26533C8-975A-462B-8830-C4F757007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5739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82">
            <a:extLst>
              <a:ext uri="{FF2B5EF4-FFF2-40B4-BE49-F238E27FC236}">
                <a16:creationId xmlns:a16="http://schemas.microsoft.com/office/drawing/2014/main" id="{CA409F1F-4E05-4C87-944F-8533A6E71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6507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5" name="Rectangle 83">
            <a:extLst>
              <a:ext uri="{FF2B5EF4-FFF2-40B4-BE49-F238E27FC236}">
                <a16:creationId xmlns:a16="http://schemas.microsoft.com/office/drawing/2014/main" id="{7C554D8C-F69B-41B7-A27A-F0F44A9B3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4418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4">
            <a:extLst>
              <a:ext uri="{FF2B5EF4-FFF2-40B4-BE49-F238E27FC236}">
                <a16:creationId xmlns:a16="http://schemas.microsoft.com/office/drawing/2014/main" id="{A58CDD3E-B771-430D-B271-1DE4448E1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9757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85">
            <a:extLst>
              <a:ext uri="{FF2B5EF4-FFF2-40B4-BE49-F238E27FC236}">
                <a16:creationId xmlns:a16="http://schemas.microsoft.com/office/drawing/2014/main" id="{DB148FDA-284E-4FD7-BDBE-06AF707DD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9572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8" name="Rectangle 86">
            <a:extLst>
              <a:ext uri="{FF2B5EF4-FFF2-40B4-BE49-F238E27FC236}">
                <a16:creationId xmlns:a16="http://schemas.microsoft.com/office/drawing/2014/main" id="{1B205CA6-91DE-4C2F-9590-3075EBA39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7199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87">
            <a:extLst>
              <a:ext uri="{FF2B5EF4-FFF2-40B4-BE49-F238E27FC236}">
                <a16:creationId xmlns:a16="http://schemas.microsoft.com/office/drawing/2014/main" id="{AA886842-1AE2-462E-8059-ACAF9DCA1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844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	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88">
            <a:extLst>
              <a:ext uri="{FF2B5EF4-FFF2-40B4-BE49-F238E27FC236}">
                <a16:creationId xmlns:a16="http://schemas.microsoft.com/office/drawing/2014/main" id="{1B28A3F1-E1E5-4528-A9ED-D0B1AD5F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4544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1" name="Rectangle 89">
            <a:extLst>
              <a:ext uri="{FF2B5EF4-FFF2-40B4-BE49-F238E27FC236}">
                <a16:creationId xmlns:a16="http://schemas.microsoft.com/office/drawing/2014/main" id="{2C460D93-2C9E-4B5F-8F69-15A8AF48F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4074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2" name="Rectangle 90">
            <a:extLst>
              <a:ext uri="{FF2B5EF4-FFF2-40B4-BE49-F238E27FC236}">
                <a16:creationId xmlns:a16="http://schemas.microsoft.com/office/drawing/2014/main" id="{350C98CB-035A-4A8E-BCDE-66FD32655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42652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3" name="Rectangle 91">
            <a:extLst>
              <a:ext uri="{FF2B5EF4-FFF2-40B4-BE49-F238E27FC236}">
                <a16:creationId xmlns:a16="http://schemas.microsoft.com/office/drawing/2014/main" id="{2ED505D5-ACED-42B6-A944-D57052456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3515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4" name="Rectangle 92">
            <a:extLst>
              <a:ext uri="{FF2B5EF4-FFF2-40B4-BE49-F238E27FC236}">
                <a16:creationId xmlns:a16="http://schemas.microsoft.com/office/drawing/2014/main" id="{46487AAF-3813-4D42-A54B-884EC30BC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3236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	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93">
            <a:extLst>
              <a:ext uri="{FF2B5EF4-FFF2-40B4-BE49-F238E27FC236}">
                <a16:creationId xmlns:a16="http://schemas.microsoft.com/office/drawing/2014/main" id="{4987B6B3-A1B2-4A8F-B679-12D7111F4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93242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6" name="Rectangle 94">
            <a:extLst>
              <a:ext uri="{FF2B5EF4-FFF2-40B4-BE49-F238E27FC236}">
                <a16:creationId xmlns:a16="http://schemas.microsoft.com/office/drawing/2014/main" id="{AF56D9E7-3620-4441-A22E-76BAD9B05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1629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7" name="Rectangle 95">
            <a:extLst>
              <a:ext uri="{FF2B5EF4-FFF2-40B4-BE49-F238E27FC236}">
                <a16:creationId xmlns:a16="http://schemas.microsoft.com/office/drawing/2014/main" id="{8879236E-D554-4B6B-8A3B-3FBA392B6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87825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78159FC8-630D-4797-AACC-C253C3C72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33355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97">
            <a:extLst>
              <a:ext uri="{FF2B5EF4-FFF2-40B4-BE49-F238E27FC236}">
                <a16:creationId xmlns:a16="http://schemas.microsoft.com/office/drawing/2014/main" id="{02606458-37CD-4AEB-B924-683686717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3551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98">
            <a:extLst>
              <a:ext uri="{FF2B5EF4-FFF2-40B4-BE49-F238E27FC236}">
                <a16:creationId xmlns:a16="http://schemas.microsoft.com/office/drawing/2014/main" id="{81C65381-A21D-4FB0-9D27-5D04A23EB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6510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1" name="Rectangle 99">
            <a:extLst>
              <a:ext uri="{FF2B5EF4-FFF2-40B4-BE49-F238E27FC236}">
                <a16:creationId xmlns:a16="http://schemas.microsoft.com/office/drawing/2014/main" id="{EC9C56E8-9049-48F4-83B8-1C6E6A49F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1849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100">
            <a:extLst>
              <a:ext uri="{FF2B5EF4-FFF2-40B4-BE49-F238E27FC236}">
                <a16:creationId xmlns:a16="http://schemas.microsoft.com/office/drawing/2014/main" id="{8E24C720-1108-4966-BE87-B25A9807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928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9FDD475D-8118-4676-8DBC-DF460E7D2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71289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102">
            <a:extLst>
              <a:ext uri="{FF2B5EF4-FFF2-40B4-BE49-F238E27FC236}">
                <a16:creationId xmlns:a16="http://schemas.microsoft.com/office/drawing/2014/main" id="{C0E68768-A020-451E-A493-EC2682807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7866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103">
            <a:extLst>
              <a:ext uri="{FF2B5EF4-FFF2-40B4-BE49-F238E27FC236}">
                <a16:creationId xmlns:a16="http://schemas.microsoft.com/office/drawing/2014/main" id="{04175164-F5BB-4799-8347-969B2E917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67587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295212EF-EDF4-4450-B82A-AA07DA49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3783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7" name="Rectangle 105">
            <a:extLst>
              <a:ext uri="{FF2B5EF4-FFF2-40B4-BE49-F238E27FC236}">
                <a16:creationId xmlns:a16="http://schemas.microsoft.com/office/drawing/2014/main" id="{DD0D0B2C-F187-4DCA-A521-19006A087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69600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" name="Rectangle 106">
            <a:extLst>
              <a:ext uri="{FF2B5EF4-FFF2-40B4-BE49-F238E27FC236}">
                <a16:creationId xmlns:a16="http://schemas.microsoft.com/office/drawing/2014/main" id="{8A49EA7B-9F79-4CFB-845E-C7C50B98F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7606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429F051A-C4BA-41CE-979E-F818DD972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62659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108">
            <a:extLst>
              <a:ext uri="{FF2B5EF4-FFF2-40B4-BE49-F238E27FC236}">
                <a16:creationId xmlns:a16="http://schemas.microsoft.com/office/drawing/2014/main" id="{24865ADA-7F9D-4B72-8E14-66F128367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1028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109">
            <a:extLst>
              <a:ext uri="{FF2B5EF4-FFF2-40B4-BE49-F238E27FC236}">
                <a16:creationId xmlns:a16="http://schemas.microsoft.com/office/drawing/2014/main" id="{B844A26C-3D81-4347-8C70-2FE66D89B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1895223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110">
            <a:extLst>
              <a:ext uri="{FF2B5EF4-FFF2-40B4-BE49-F238E27FC236}">
                <a16:creationId xmlns:a16="http://schemas.microsoft.com/office/drawing/2014/main" id="{1F79F2A6-6F90-4018-9C4B-9895BBAD7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95533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111">
            <a:extLst>
              <a:ext uri="{FF2B5EF4-FFF2-40B4-BE49-F238E27FC236}">
                <a16:creationId xmlns:a16="http://schemas.microsoft.com/office/drawing/2014/main" id="{1A372F34-855B-430F-A19D-DCE2AE0A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46682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112">
            <a:extLst>
              <a:ext uri="{FF2B5EF4-FFF2-40B4-BE49-F238E27FC236}">
                <a16:creationId xmlns:a16="http://schemas.microsoft.com/office/drawing/2014/main" id="{E17AC68E-680F-4285-AD77-F421BA072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95831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271E7001-B81C-4EA6-9D79-EF522EAFA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4183723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114">
            <a:extLst>
              <a:ext uri="{FF2B5EF4-FFF2-40B4-BE49-F238E27FC236}">
                <a16:creationId xmlns:a16="http://schemas.microsoft.com/office/drawing/2014/main" id="{39399949-4CDA-49CC-816B-DFA52673A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89557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7" name="Rectangle 115">
            <a:extLst>
              <a:ext uri="{FF2B5EF4-FFF2-40B4-BE49-F238E27FC236}">
                <a16:creationId xmlns:a16="http://schemas.microsoft.com/office/drawing/2014/main" id="{A156CDEB-53AD-463F-94B4-4745B8342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3727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1BAC68F3-5625-4837-BDEB-00178C4D1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85378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9" name="Rectangle 117">
            <a:extLst>
              <a:ext uri="{FF2B5EF4-FFF2-40B4-BE49-F238E27FC236}">
                <a16:creationId xmlns:a16="http://schemas.microsoft.com/office/drawing/2014/main" id="{366832BC-B6AE-41A3-B3AD-ABE7C2C08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35670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0" name="Rectangle 118">
            <a:extLst>
              <a:ext uri="{FF2B5EF4-FFF2-40B4-BE49-F238E27FC236}">
                <a16:creationId xmlns:a16="http://schemas.microsoft.com/office/drawing/2014/main" id="{2F00469A-8C5A-498F-99ED-3FDF5468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9390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1" name="Rectangle 119">
            <a:extLst>
              <a:ext uri="{FF2B5EF4-FFF2-40B4-BE49-F238E27FC236}">
                <a16:creationId xmlns:a16="http://schemas.microsoft.com/office/drawing/2014/main" id="{DA5379D1-D36B-43B1-B383-DADE01A99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33111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2" name="Rectangle 120">
            <a:extLst>
              <a:ext uri="{FF2B5EF4-FFF2-40B4-BE49-F238E27FC236}">
                <a16:creationId xmlns:a16="http://schemas.microsoft.com/office/drawing/2014/main" id="{E7D92F0C-4E86-4618-B429-EA313F63A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5594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3" name="Rectangle 121">
            <a:extLst>
              <a:ext uri="{FF2B5EF4-FFF2-40B4-BE49-F238E27FC236}">
                <a16:creationId xmlns:a16="http://schemas.microsoft.com/office/drawing/2014/main" id="{E9771CEF-CBDD-4E52-94E2-6D0E64E07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35410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4" name="Rectangle 122">
            <a:extLst>
              <a:ext uri="{FF2B5EF4-FFF2-40B4-BE49-F238E27FC236}">
                <a16:creationId xmlns:a16="http://schemas.microsoft.com/office/drawing/2014/main" id="{8A3B82B3-BCAD-4823-9475-14C00759C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86654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7D91BD-0841-4CF0-9CCB-A8B0225234D2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-23077" y="70340"/>
            <a:ext cx="12004062" cy="659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22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onvolutional Neural Network (CNN) In Deep Learning | by Chetan Yeola ...">
            <a:extLst>
              <a:ext uri="{FF2B5EF4-FFF2-40B4-BE49-F238E27FC236}">
                <a16:creationId xmlns:a16="http://schemas.microsoft.com/office/drawing/2014/main" id="{3A52439E-EDB5-4A78-A668-703D347EFA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33" y="666359"/>
            <a:ext cx="10348156" cy="61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AC0CED-B728-44CF-9DD2-F9AA797C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2624137"/>
            <a:ext cx="31432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6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F25FCD-BF7B-48A4-B017-419582472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" y="15247"/>
            <a:ext cx="12070080" cy="68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6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Are AI Convolutional Neural Networks?: Functions, Applications In ...">
            <a:extLst>
              <a:ext uri="{FF2B5EF4-FFF2-40B4-BE49-F238E27FC236}">
                <a16:creationId xmlns:a16="http://schemas.microsoft.com/office/drawing/2014/main" id="{1210391E-28FD-4E49-82A8-1D3F3997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" y="178383"/>
            <a:ext cx="12192000" cy="656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488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6. Estrutura simplificada de uma rede neural convolucional ...">
            <a:extLst>
              <a:ext uri="{FF2B5EF4-FFF2-40B4-BE49-F238E27FC236}">
                <a16:creationId xmlns:a16="http://schemas.microsoft.com/office/drawing/2014/main" id="{043D89F4-A79E-4DC3-8420-F98C3FAD9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6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58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rontiers | Deep Learning Based Emotion Recognition and Visualization ...">
            <a:extLst>
              <a:ext uri="{FF2B5EF4-FFF2-40B4-BE49-F238E27FC236}">
                <a16:creationId xmlns:a16="http://schemas.microsoft.com/office/drawing/2014/main" id="{98DFB096-265A-432F-90BD-AAF5CC0D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78" y="218045"/>
            <a:ext cx="11370714" cy="642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70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B101BC-DB21-408A-8C7C-AA19546C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136"/>
            <a:ext cx="12219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52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D73711-A76B-43EE-B506-A0477F93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6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210924F-00D3-4A63-AA77-F0CDC274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4" y="2380955"/>
            <a:ext cx="11559911" cy="42027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5F58044-78E3-464F-8F92-05429A0C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27" y="350294"/>
            <a:ext cx="5619898" cy="174579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D6C55B8-AC95-4C61-8235-F306B3686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525" y="350294"/>
            <a:ext cx="5816848" cy="1745792"/>
          </a:xfrm>
          <a:prstGeom prst="rect">
            <a:avLst/>
          </a:prstGeom>
        </p:spPr>
      </p:pic>
      <p:pic>
        <p:nvPicPr>
          <p:cNvPr id="8194" name="Picture 2" descr="O cérebro consome cerca">
            <a:extLst>
              <a:ext uri="{FF2B5EF4-FFF2-40B4-BE49-F238E27FC236}">
                <a16:creationId xmlns:a16="http://schemas.microsoft.com/office/drawing/2014/main" id="{5CB7C4CA-4BDD-40CA-8967-BA01376EE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94" y="2380955"/>
            <a:ext cx="11256355" cy="431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5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8085D9B-1159-4945-8902-BDE7FA155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2" y="0"/>
            <a:ext cx="11947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36D84D-FA82-4BA6-B0A8-F573F5A1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44"/>
            <a:ext cx="12213986" cy="66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5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16DE6C4-D3E3-4958-9E7A-8CECEBE31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7" y="131738"/>
            <a:ext cx="11885662" cy="67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1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Imagem 1">
            <a:extLst>
              <a:ext uri="{FF2B5EF4-FFF2-40B4-BE49-F238E27FC236}">
                <a16:creationId xmlns:a16="http://schemas.microsoft.com/office/drawing/2014/main" id="{A746C8B7-E1D1-4C25-B899-F7ED054F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45948"/>
            <a:ext cx="74009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Imagem 44">
            <a:extLst>
              <a:ext uri="{FF2B5EF4-FFF2-40B4-BE49-F238E27FC236}">
                <a16:creationId xmlns:a16="http://schemas.microsoft.com/office/drawing/2014/main" id="{E9D97898-37F0-41E0-A789-E4A9C5C1C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9898"/>
            <a:ext cx="74961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Imagem 2">
            <a:extLst>
              <a:ext uri="{FF2B5EF4-FFF2-40B4-BE49-F238E27FC236}">
                <a16:creationId xmlns:a16="http://schemas.microsoft.com/office/drawing/2014/main" id="{2C307689-DEB5-480E-A453-353E11D0D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56623"/>
            <a:ext cx="757237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Imagem 7">
            <a:extLst>
              <a:ext uri="{FF2B5EF4-FFF2-40B4-BE49-F238E27FC236}">
                <a16:creationId xmlns:a16="http://schemas.microsoft.com/office/drawing/2014/main" id="{10561200-E2F6-4C31-8340-A6B8E18BD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57248"/>
            <a:ext cx="664845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Imagem 4">
            <a:extLst>
              <a:ext uri="{FF2B5EF4-FFF2-40B4-BE49-F238E27FC236}">
                <a16:creationId xmlns:a16="http://schemas.microsoft.com/office/drawing/2014/main" id="{9E0D6403-B027-45C9-AFB9-4F0D3297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38798"/>
            <a:ext cx="7162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Imagem 8">
            <a:extLst>
              <a:ext uri="{FF2B5EF4-FFF2-40B4-BE49-F238E27FC236}">
                <a16:creationId xmlns:a16="http://schemas.microsoft.com/office/drawing/2014/main" id="{E2DB4095-4E0A-4882-A968-36AC94E4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34598"/>
            <a:ext cx="710565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Imagem 9" descr="Resultado de imagem para teste de turing">
            <a:extLst>
              <a:ext uri="{FF2B5EF4-FFF2-40B4-BE49-F238E27FC236}">
                <a16:creationId xmlns:a16="http://schemas.microsoft.com/office/drawing/2014/main" id="{8257C1E8-FBF3-4897-8060-DB3BFC69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44698"/>
            <a:ext cx="75152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Imagem 10" descr="Resultado de imagem para linguagem natural">
            <a:extLst>
              <a:ext uri="{FF2B5EF4-FFF2-40B4-BE49-F238E27FC236}">
                <a16:creationId xmlns:a16="http://schemas.microsoft.com/office/drawing/2014/main" id="{1701BD6E-03A7-4895-ADF0-F4C52048A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588098"/>
            <a:ext cx="70104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Imagem 38">
            <a:extLst>
              <a:ext uri="{FF2B5EF4-FFF2-40B4-BE49-F238E27FC236}">
                <a16:creationId xmlns:a16="http://schemas.microsoft.com/office/drawing/2014/main" id="{570D0AFC-0D66-4C6C-802B-8EA7CF67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88673"/>
            <a:ext cx="68389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Imagem 13">
            <a:extLst>
              <a:ext uri="{FF2B5EF4-FFF2-40B4-BE49-F238E27FC236}">
                <a16:creationId xmlns:a16="http://schemas.microsoft.com/office/drawing/2014/main" id="{2F494766-F46E-4860-9DE0-9ED7A9E7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79773"/>
            <a:ext cx="33813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Imagem 28">
            <a:extLst>
              <a:ext uri="{FF2B5EF4-FFF2-40B4-BE49-F238E27FC236}">
                <a16:creationId xmlns:a16="http://schemas.microsoft.com/office/drawing/2014/main" id="{A78CAE5D-5754-48D7-B7C4-31EFC74D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03848"/>
            <a:ext cx="31051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Imagem 35">
            <a:extLst>
              <a:ext uri="{FF2B5EF4-FFF2-40B4-BE49-F238E27FC236}">
                <a16:creationId xmlns:a16="http://schemas.microsoft.com/office/drawing/2014/main" id="{64CA3BD5-D079-4355-A60D-8A8C596E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94648"/>
            <a:ext cx="37623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Imagem 37">
            <a:extLst>
              <a:ext uri="{FF2B5EF4-FFF2-40B4-BE49-F238E27FC236}">
                <a16:creationId xmlns:a16="http://schemas.microsoft.com/office/drawing/2014/main" id="{7293BC76-2A17-43F5-8A92-76CC5CC3C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94923"/>
            <a:ext cx="303847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Imagem 39">
            <a:extLst>
              <a:ext uri="{FF2B5EF4-FFF2-40B4-BE49-F238E27FC236}">
                <a16:creationId xmlns:a16="http://schemas.microsoft.com/office/drawing/2014/main" id="{15577573-54DC-4865-BA65-D39899210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33348"/>
            <a:ext cx="722947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Imagem 41">
            <a:extLst>
              <a:ext uri="{FF2B5EF4-FFF2-40B4-BE49-F238E27FC236}">
                <a16:creationId xmlns:a16="http://schemas.microsoft.com/office/drawing/2014/main" id="{2FA9D0B8-387F-4BD9-9637-22B9AEC2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10173"/>
            <a:ext cx="72009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Imagem 42" descr="Conceitos Básicos da Estatística - Iniciação A Pesquisa Científica">
            <a:extLst>
              <a:ext uri="{FF2B5EF4-FFF2-40B4-BE49-F238E27FC236}">
                <a16:creationId xmlns:a16="http://schemas.microsoft.com/office/drawing/2014/main" id="{6801AE5B-1B99-4124-9B23-DEEB8314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82248"/>
            <a:ext cx="756285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Imagem 27">
            <a:extLst>
              <a:ext uri="{FF2B5EF4-FFF2-40B4-BE49-F238E27FC236}">
                <a16:creationId xmlns:a16="http://schemas.microsoft.com/office/drawing/2014/main" id="{D1BDFB08-093B-46C2-B895-F9F2D4C41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792373"/>
            <a:ext cx="756285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Imagem 24" descr="Visión esquemática de un Agente Inteligente | Download Scientific Diagram">
            <a:extLst>
              <a:ext uri="{FF2B5EF4-FFF2-40B4-BE49-F238E27FC236}">
                <a16:creationId xmlns:a16="http://schemas.microsoft.com/office/drawing/2014/main" id="{92F7E7C0-C9E8-4533-9DDD-2EE37288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73923"/>
            <a:ext cx="75057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Imagem 33">
            <a:extLst>
              <a:ext uri="{FF2B5EF4-FFF2-40B4-BE49-F238E27FC236}">
                <a16:creationId xmlns:a16="http://schemas.microsoft.com/office/drawing/2014/main" id="{01FA7CA1-FA40-430D-A025-A1113CB3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50748"/>
            <a:ext cx="75057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Imagem 29">
            <a:extLst>
              <a:ext uri="{FF2B5EF4-FFF2-40B4-BE49-F238E27FC236}">
                <a16:creationId xmlns:a16="http://schemas.microsoft.com/office/drawing/2014/main" id="{D6C3D920-56E1-48F8-916A-6C32399DE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441823"/>
            <a:ext cx="65817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Imagem 30">
            <a:extLst>
              <a:ext uri="{FF2B5EF4-FFF2-40B4-BE49-F238E27FC236}">
                <a16:creationId xmlns:a16="http://schemas.microsoft.com/office/drawing/2014/main" id="{73C43FBA-B68F-4A29-9E1A-C908B1BCF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432923"/>
            <a:ext cx="70580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Imagem 43">
            <a:extLst>
              <a:ext uri="{FF2B5EF4-FFF2-40B4-BE49-F238E27FC236}">
                <a16:creationId xmlns:a16="http://schemas.microsoft.com/office/drawing/2014/main" id="{EBE7CF17-1F98-49AB-9E77-A753C3D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414498"/>
            <a:ext cx="752475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Imagem 36">
            <a:extLst>
              <a:ext uri="{FF2B5EF4-FFF2-40B4-BE49-F238E27FC236}">
                <a16:creationId xmlns:a16="http://schemas.microsoft.com/office/drawing/2014/main" id="{CD68DB4A-D933-4592-BA54-2C0B6433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77123"/>
            <a:ext cx="73723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Imagem 16">
            <a:extLst>
              <a:ext uri="{FF2B5EF4-FFF2-40B4-BE49-F238E27FC236}">
                <a16:creationId xmlns:a16="http://schemas.microsoft.com/office/drawing/2014/main" id="{755F8E14-82E6-4D3E-AB0B-23492C53B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844373"/>
            <a:ext cx="703897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Imagem 49">
            <a:extLst>
              <a:ext uri="{FF2B5EF4-FFF2-40B4-BE49-F238E27FC236}">
                <a16:creationId xmlns:a16="http://schemas.microsoft.com/office/drawing/2014/main" id="{7D50E35E-F171-4718-9029-3F1DA651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454473"/>
            <a:ext cx="76009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Imagem 12" descr="O uso correto de modelos não supervisionados de Machine Learning na ...">
            <a:extLst>
              <a:ext uri="{FF2B5EF4-FFF2-40B4-BE49-F238E27FC236}">
                <a16:creationId xmlns:a16="http://schemas.microsoft.com/office/drawing/2014/main" id="{0AA55FE0-D36F-4F9E-BD37-88138029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407473"/>
            <a:ext cx="6924675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Imagem 40" descr="Tipos de Aprendizado em Machine Learning - ESTATSITE.COM.BR">
            <a:extLst>
              <a:ext uri="{FF2B5EF4-FFF2-40B4-BE49-F238E27FC236}">
                <a16:creationId xmlns:a16="http://schemas.microsoft.com/office/drawing/2014/main" id="{E68292E9-36B9-4F8C-A4A5-8A582DFA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65223"/>
            <a:ext cx="756285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Imagem 51">
            <a:extLst>
              <a:ext uri="{FF2B5EF4-FFF2-40B4-BE49-F238E27FC236}">
                <a16:creationId xmlns:a16="http://schemas.microsoft.com/office/drawing/2014/main" id="{4178DC8F-F0BA-4E0E-92CF-32D23647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351573"/>
            <a:ext cx="74771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Imagem 21">
            <a:extLst>
              <a:ext uri="{FF2B5EF4-FFF2-40B4-BE49-F238E27FC236}">
                <a16:creationId xmlns:a16="http://schemas.microsoft.com/office/drawing/2014/main" id="{BEF9FA73-7D65-4FEC-AFAB-83E607958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80823"/>
            <a:ext cx="72199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Imagem 11">
            <a:extLst>
              <a:ext uri="{FF2B5EF4-FFF2-40B4-BE49-F238E27FC236}">
                <a16:creationId xmlns:a16="http://schemas.microsoft.com/office/drawing/2014/main" id="{52B87986-E7E8-418D-8BAA-D3F8A921D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24248"/>
            <a:ext cx="72009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Imagem 50">
            <a:extLst>
              <a:ext uri="{FF2B5EF4-FFF2-40B4-BE49-F238E27FC236}">
                <a16:creationId xmlns:a16="http://schemas.microsoft.com/office/drawing/2014/main" id="{292C9FB0-ADAC-4FFB-94DF-71E2F188D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62948"/>
            <a:ext cx="75533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Imagem 26">
            <a:extLst>
              <a:ext uri="{FF2B5EF4-FFF2-40B4-BE49-F238E27FC236}">
                <a16:creationId xmlns:a16="http://schemas.microsoft.com/office/drawing/2014/main" id="{C24CC2D0-03A5-46BC-AC5C-178FBB527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782573"/>
            <a:ext cx="667702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Imagem 31" descr="Teknik untuk menangani underfitting dan overfitting dalam Machine Learning">
            <a:extLst>
              <a:ext uri="{FF2B5EF4-FFF2-40B4-BE49-F238E27FC236}">
                <a16:creationId xmlns:a16="http://schemas.microsoft.com/office/drawing/2014/main" id="{6B487B57-3834-4FEF-A8D4-3B9B75FD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792723"/>
            <a:ext cx="68008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Imagem 18">
            <a:extLst>
              <a:ext uri="{FF2B5EF4-FFF2-40B4-BE49-F238E27FC236}">
                <a16:creationId xmlns:a16="http://schemas.microsoft.com/office/drawing/2014/main" id="{F5D9B501-9DCB-47A0-9629-01ECD4C1E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355198"/>
            <a:ext cx="72009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Imagem 17">
            <a:extLst>
              <a:ext uri="{FF2B5EF4-FFF2-40B4-BE49-F238E27FC236}">
                <a16:creationId xmlns:a16="http://schemas.microsoft.com/office/drawing/2014/main" id="{C0986CF6-2C5E-47CE-B142-14F8FED93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651098"/>
            <a:ext cx="74676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Imagem 5" descr="Metodologia de pesquisa: o que é, métodos e como escolher">
            <a:extLst>
              <a:ext uri="{FF2B5EF4-FFF2-40B4-BE49-F238E27FC236}">
                <a16:creationId xmlns:a16="http://schemas.microsoft.com/office/drawing/2014/main" id="{CF728ACA-ABF6-4473-A15E-484D69A6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184998"/>
            <a:ext cx="72580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Imagem 6" descr="Perguntas Principais da Coleta de Dados ⋆ Colaborae">
            <a:extLst>
              <a:ext uri="{FF2B5EF4-FFF2-40B4-BE49-F238E27FC236}">
                <a16:creationId xmlns:a16="http://schemas.microsoft.com/office/drawing/2014/main" id="{7CFE401C-E38E-4032-A7F3-550A89E18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928448"/>
            <a:ext cx="75533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Imagem 53">
            <a:extLst>
              <a:ext uri="{FF2B5EF4-FFF2-40B4-BE49-F238E27FC236}">
                <a16:creationId xmlns:a16="http://schemas.microsoft.com/office/drawing/2014/main" id="{0A78E2B1-DA05-47B1-B730-F2E92A9E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128973"/>
            <a:ext cx="73533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Imagem 54">
            <a:extLst>
              <a:ext uri="{FF2B5EF4-FFF2-40B4-BE49-F238E27FC236}">
                <a16:creationId xmlns:a16="http://schemas.microsoft.com/office/drawing/2014/main" id="{3A9F4116-B5FB-4FEF-8717-91DAB1788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786698"/>
            <a:ext cx="726757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Imagem 62">
            <a:extLst>
              <a:ext uri="{FF2B5EF4-FFF2-40B4-BE49-F238E27FC236}">
                <a16:creationId xmlns:a16="http://schemas.microsoft.com/office/drawing/2014/main" id="{C2831ECD-264F-4FD3-958B-617B5F98A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758748"/>
            <a:ext cx="75533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Imagem 63" descr="Capítulo 4 Correlação e Causalidade | Uma introdução gentil à Ciência ...">
            <a:extLst>
              <a:ext uri="{FF2B5EF4-FFF2-40B4-BE49-F238E27FC236}">
                <a16:creationId xmlns:a16="http://schemas.microsoft.com/office/drawing/2014/main" id="{F22FC0BB-96B7-43E1-84BF-418843AA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835573"/>
            <a:ext cx="75628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Imagem 56">
            <a:extLst>
              <a:ext uri="{FF2B5EF4-FFF2-40B4-BE49-F238E27FC236}">
                <a16:creationId xmlns:a16="http://schemas.microsoft.com/office/drawing/2014/main" id="{AAD2396A-D01F-4FB2-A787-8185BF30B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960023"/>
            <a:ext cx="75628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Imagem 3" descr="Modelagem de dados">
            <a:extLst>
              <a:ext uri="{FF2B5EF4-FFF2-40B4-BE49-F238E27FC236}">
                <a16:creationId xmlns:a16="http://schemas.microsoft.com/office/drawing/2014/main" id="{F694E164-2FD0-4104-B12E-E4C6F8BD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760623"/>
            <a:ext cx="722947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Imagem 57">
            <a:extLst>
              <a:ext uri="{FF2B5EF4-FFF2-40B4-BE49-F238E27FC236}">
                <a16:creationId xmlns:a16="http://schemas.microsoft.com/office/drawing/2014/main" id="{B7DCF22C-2CB9-49E9-8D25-21E4BA72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265948"/>
            <a:ext cx="285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Imagem 15">
            <a:extLst>
              <a:ext uri="{FF2B5EF4-FFF2-40B4-BE49-F238E27FC236}">
                <a16:creationId xmlns:a16="http://schemas.microsoft.com/office/drawing/2014/main" id="{21FFA0FC-7216-4CB8-8109-EFA38062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028448"/>
            <a:ext cx="43148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Imagem 14">
            <a:extLst>
              <a:ext uri="{FF2B5EF4-FFF2-40B4-BE49-F238E27FC236}">
                <a16:creationId xmlns:a16="http://schemas.microsoft.com/office/drawing/2014/main" id="{D6569B64-B032-42C0-9313-D89F50A2B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95223"/>
            <a:ext cx="40290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Imagem 19">
            <a:extLst>
              <a:ext uri="{FF2B5EF4-FFF2-40B4-BE49-F238E27FC236}">
                <a16:creationId xmlns:a16="http://schemas.microsoft.com/office/drawing/2014/main" id="{C1A20F93-D542-4F03-953B-B5796F4D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724273"/>
            <a:ext cx="33432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Imagem 20">
            <a:extLst>
              <a:ext uri="{FF2B5EF4-FFF2-40B4-BE49-F238E27FC236}">
                <a16:creationId xmlns:a16="http://schemas.microsoft.com/office/drawing/2014/main" id="{4E835DBE-0BBC-4C00-8AAB-449E2F92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010523"/>
            <a:ext cx="72104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Imagem 22">
            <a:extLst>
              <a:ext uri="{FF2B5EF4-FFF2-40B4-BE49-F238E27FC236}">
                <a16:creationId xmlns:a16="http://schemas.microsoft.com/office/drawing/2014/main" id="{02EB3027-5A6D-4446-9982-10128EC5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125448"/>
            <a:ext cx="73056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Imagem 23">
            <a:extLst>
              <a:ext uri="{FF2B5EF4-FFF2-40B4-BE49-F238E27FC236}">
                <a16:creationId xmlns:a16="http://schemas.microsoft.com/office/drawing/2014/main" id="{96616C36-81AD-486C-95A3-8C0C18FE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040348"/>
            <a:ext cx="736282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Imagem 25">
            <a:extLst>
              <a:ext uri="{FF2B5EF4-FFF2-40B4-BE49-F238E27FC236}">
                <a16:creationId xmlns:a16="http://schemas.microsoft.com/office/drawing/2014/main" id="{6E4334FD-0F23-4029-AAA1-92C170633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183723"/>
            <a:ext cx="73247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Imagem 58">
            <a:extLst>
              <a:ext uri="{FF2B5EF4-FFF2-40B4-BE49-F238E27FC236}">
                <a16:creationId xmlns:a16="http://schemas.microsoft.com/office/drawing/2014/main" id="{3838461F-D204-46D2-A8B6-0CDD3B694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955748"/>
            <a:ext cx="75438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Imagem 59">
            <a:extLst>
              <a:ext uri="{FF2B5EF4-FFF2-40B4-BE49-F238E27FC236}">
                <a16:creationId xmlns:a16="http://schemas.microsoft.com/office/drawing/2014/main" id="{B92C8069-2B7F-44C1-8816-DF27F9EE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727773"/>
            <a:ext cx="755332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Imagem 60">
            <a:extLst>
              <a:ext uri="{FF2B5EF4-FFF2-40B4-BE49-F238E27FC236}">
                <a16:creationId xmlns:a16="http://schemas.microsoft.com/office/drawing/2014/main" id="{E1D33B9B-0039-4F23-A459-1B5B15B6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537898"/>
            <a:ext cx="756285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Imagem 45">
            <a:extLst>
              <a:ext uri="{FF2B5EF4-FFF2-40B4-BE49-F238E27FC236}">
                <a16:creationId xmlns:a16="http://schemas.microsoft.com/office/drawing/2014/main" id="{68D86EF5-DCA2-4388-A783-0181DB25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567098"/>
            <a:ext cx="75628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Imagem 46" descr="Running SQL queries on Jupyter notebook">
            <a:extLst>
              <a:ext uri="{FF2B5EF4-FFF2-40B4-BE49-F238E27FC236}">
                <a16:creationId xmlns:a16="http://schemas.microsoft.com/office/drawing/2014/main" id="{43A2900B-1009-4342-AB33-6F9282954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939073"/>
            <a:ext cx="756285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m 55">
            <a:extLst>
              <a:ext uri="{FF2B5EF4-FFF2-40B4-BE49-F238E27FC236}">
                <a16:creationId xmlns:a16="http://schemas.microsoft.com/office/drawing/2014/main" id="{A4FEA5B1-715A-4D8E-A2E3-DF91F4A9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768373"/>
            <a:ext cx="75533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m 47" descr="Grafana Architecture Diagram">
            <a:extLst>
              <a:ext uri="{FF2B5EF4-FFF2-40B4-BE49-F238E27FC236}">
                <a16:creationId xmlns:a16="http://schemas.microsoft.com/office/drawing/2014/main" id="{A8F0D2FB-35D7-4CFF-A71F-06A1E6DF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016648"/>
            <a:ext cx="75533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48">
            <a:extLst>
              <a:ext uri="{FF2B5EF4-FFF2-40B4-BE49-F238E27FC236}">
                <a16:creationId xmlns:a16="http://schemas.microsoft.com/office/drawing/2014/main" id="{B1EB18FA-FAB8-462A-AAAD-44FCB4A9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998223"/>
            <a:ext cx="7334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2">
            <a:extLst>
              <a:ext uri="{FF2B5EF4-FFF2-40B4-BE49-F238E27FC236}">
                <a16:creationId xmlns:a16="http://schemas.microsoft.com/office/drawing/2014/main" id="{A34983B7-D3A6-415B-BBD9-CA971F910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9C41C80C-E8CE-4B69-8216-716FE748A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406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4">
            <a:extLst>
              <a:ext uri="{FF2B5EF4-FFF2-40B4-BE49-F238E27FC236}">
                <a16:creationId xmlns:a16="http://schemas.microsoft.com/office/drawing/2014/main" id="{6B828E91-F579-4384-874C-51E9F3A7B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459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5">
            <a:extLst>
              <a:ext uri="{FF2B5EF4-FFF2-40B4-BE49-F238E27FC236}">
                <a16:creationId xmlns:a16="http://schemas.microsoft.com/office/drawing/2014/main" id="{B95D9D09-ED48-4E55-BFFA-C8C4B9945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0798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6">
            <a:extLst>
              <a:ext uri="{FF2B5EF4-FFF2-40B4-BE49-F238E27FC236}">
                <a16:creationId xmlns:a16="http://schemas.microsoft.com/office/drawing/2014/main" id="{C46A68A7-6BA2-493A-980B-0B590C77F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566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7">
            <a:extLst>
              <a:ext uri="{FF2B5EF4-FFF2-40B4-BE49-F238E27FC236}">
                <a16:creationId xmlns:a16="http://schemas.microsoft.com/office/drawing/2014/main" id="{BBE6A920-B7D3-470D-BF20-00CB3DDC8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572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8">
            <a:extLst>
              <a:ext uri="{FF2B5EF4-FFF2-40B4-BE49-F238E27FC236}">
                <a16:creationId xmlns:a16="http://schemas.microsoft.com/office/drawing/2014/main" id="{88987EB9-0A69-4E85-B541-40F65A2BE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13879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559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59675" algn="r"/>
              </a:tabLst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59675" algn="r"/>
              </a:tabLst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59675" algn="r"/>
              </a:tabLst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59675" algn="r"/>
              </a:tabLst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59675" algn="r"/>
              </a:tabLst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9">
            <a:extLst>
              <a:ext uri="{FF2B5EF4-FFF2-40B4-BE49-F238E27FC236}">
                <a16:creationId xmlns:a16="http://schemas.microsoft.com/office/drawing/2014/main" id="{591EAC55-5E6A-467B-9553-B03E9574D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6345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0">
            <a:extLst>
              <a:ext uri="{FF2B5EF4-FFF2-40B4-BE49-F238E27FC236}">
                <a16:creationId xmlns:a16="http://schemas.microsoft.com/office/drawing/2014/main" id="{35E273C4-E453-4EEF-A232-3507DC728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2446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1">
            <a:extLst>
              <a:ext uri="{FF2B5EF4-FFF2-40B4-BE49-F238E27FC236}">
                <a16:creationId xmlns:a16="http://schemas.microsoft.com/office/drawing/2014/main" id="{8DD3A68C-26CF-4400-B362-AB28AD90C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5880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2">
            <a:extLst>
              <a:ext uri="{FF2B5EF4-FFF2-40B4-BE49-F238E27FC236}">
                <a16:creationId xmlns:a16="http://schemas.microsoft.com/office/drawing/2014/main" id="{A6B19629-3D9D-4A73-9893-E06E3554F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1886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3">
            <a:extLst>
              <a:ext uri="{FF2B5EF4-FFF2-40B4-BE49-F238E27FC236}">
                <a16:creationId xmlns:a16="http://schemas.microsoft.com/office/drawing/2014/main" id="{6274E9F0-D613-40B9-A435-31A9B9CF0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7225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74">
            <a:extLst>
              <a:ext uri="{FF2B5EF4-FFF2-40B4-BE49-F238E27FC236}">
                <a16:creationId xmlns:a16="http://schemas.microsoft.com/office/drawing/2014/main" id="{66BE9E7D-2984-4BEA-A7BC-DD330049A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3038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5">
            <a:extLst>
              <a:ext uri="{FF2B5EF4-FFF2-40B4-BE49-F238E27FC236}">
                <a16:creationId xmlns:a16="http://schemas.microsoft.com/office/drawing/2014/main" id="{9E87422F-0E08-4856-BEC6-BBEAB8B6B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374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8" name="Rectangle 76">
            <a:extLst>
              <a:ext uri="{FF2B5EF4-FFF2-40B4-BE49-F238E27FC236}">
                <a16:creationId xmlns:a16="http://schemas.microsoft.com/office/drawing/2014/main" id="{9F725AE9-2FA7-4E67-85EB-636091040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0949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77">
            <a:extLst>
              <a:ext uri="{FF2B5EF4-FFF2-40B4-BE49-F238E27FC236}">
                <a16:creationId xmlns:a16="http://schemas.microsoft.com/office/drawing/2014/main" id="{12E5B918-304E-485B-AA2D-7353A5756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2761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78">
            <a:extLst>
              <a:ext uri="{FF2B5EF4-FFF2-40B4-BE49-F238E27FC236}">
                <a16:creationId xmlns:a16="http://schemas.microsoft.com/office/drawing/2014/main" id="{8926B515-3032-404A-9CE4-6E87F1D66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529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79">
            <a:extLst>
              <a:ext uri="{FF2B5EF4-FFF2-40B4-BE49-F238E27FC236}">
                <a16:creationId xmlns:a16="http://schemas.microsoft.com/office/drawing/2014/main" id="{28E5882F-BF62-4DBA-8B1F-6E7564C5F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5250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80">
            <a:extLst>
              <a:ext uri="{FF2B5EF4-FFF2-40B4-BE49-F238E27FC236}">
                <a16:creationId xmlns:a16="http://schemas.microsoft.com/office/drawing/2014/main" id="{0773679B-5EAF-405E-AA37-D8EA42FA5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792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81">
            <a:extLst>
              <a:ext uri="{FF2B5EF4-FFF2-40B4-BE49-F238E27FC236}">
                <a16:creationId xmlns:a16="http://schemas.microsoft.com/office/drawing/2014/main" id="{F26533C8-975A-462B-8830-C4F757007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5739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82">
            <a:extLst>
              <a:ext uri="{FF2B5EF4-FFF2-40B4-BE49-F238E27FC236}">
                <a16:creationId xmlns:a16="http://schemas.microsoft.com/office/drawing/2014/main" id="{CA409F1F-4E05-4C87-944F-8533A6E71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6507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5" name="Rectangle 83">
            <a:extLst>
              <a:ext uri="{FF2B5EF4-FFF2-40B4-BE49-F238E27FC236}">
                <a16:creationId xmlns:a16="http://schemas.microsoft.com/office/drawing/2014/main" id="{7C554D8C-F69B-41B7-A27A-F0F44A9B3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4418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4">
            <a:extLst>
              <a:ext uri="{FF2B5EF4-FFF2-40B4-BE49-F238E27FC236}">
                <a16:creationId xmlns:a16="http://schemas.microsoft.com/office/drawing/2014/main" id="{A58CDD3E-B771-430D-B271-1DE4448E1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9757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85">
            <a:extLst>
              <a:ext uri="{FF2B5EF4-FFF2-40B4-BE49-F238E27FC236}">
                <a16:creationId xmlns:a16="http://schemas.microsoft.com/office/drawing/2014/main" id="{DB148FDA-284E-4FD7-BDBE-06AF707DD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9572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8" name="Rectangle 86">
            <a:extLst>
              <a:ext uri="{FF2B5EF4-FFF2-40B4-BE49-F238E27FC236}">
                <a16:creationId xmlns:a16="http://schemas.microsoft.com/office/drawing/2014/main" id="{1B205CA6-91DE-4C2F-9590-3075EBA39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7199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87">
            <a:extLst>
              <a:ext uri="{FF2B5EF4-FFF2-40B4-BE49-F238E27FC236}">
                <a16:creationId xmlns:a16="http://schemas.microsoft.com/office/drawing/2014/main" id="{AA886842-1AE2-462E-8059-ACAF9DCA1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844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	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88">
            <a:extLst>
              <a:ext uri="{FF2B5EF4-FFF2-40B4-BE49-F238E27FC236}">
                <a16:creationId xmlns:a16="http://schemas.microsoft.com/office/drawing/2014/main" id="{1B28A3F1-E1E5-4528-A9ED-D0B1AD5F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4544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1" name="Rectangle 89">
            <a:extLst>
              <a:ext uri="{FF2B5EF4-FFF2-40B4-BE49-F238E27FC236}">
                <a16:creationId xmlns:a16="http://schemas.microsoft.com/office/drawing/2014/main" id="{2C460D93-2C9E-4B5F-8F69-15A8AF48F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4074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2" name="Rectangle 90">
            <a:extLst>
              <a:ext uri="{FF2B5EF4-FFF2-40B4-BE49-F238E27FC236}">
                <a16:creationId xmlns:a16="http://schemas.microsoft.com/office/drawing/2014/main" id="{350C98CB-035A-4A8E-BCDE-66FD32655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42652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3" name="Rectangle 91">
            <a:extLst>
              <a:ext uri="{FF2B5EF4-FFF2-40B4-BE49-F238E27FC236}">
                <a16:creationId xmlns:a16="http://schemas.microsoft.com/office/drawing/2014/main" id="{2ED505D5-ACED-42B6-A944-D57052456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3515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4" name="Rectangle 92">
            <a:extLst>
              <a:ext uri="{FF2B5EF4-FFF2-40B4-BE49-F238E27FC236}">
                <a16:creationId xmlns:a16="http://schemas.microsoft.com/office/drawing/2014/main" id="{46487AAF-3813-4D42-A54B-884EC30BC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3236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	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93">
            <a:extLst>
              <a:ext uri="{FF2B5EF4-FFF2-40B4-BE49-F238E27FC236}">
                <a16:creationId xmlns:a16="http://schemas.microsoft.com/office/drawing/2014/main" id="{4987B6B3-A1B2-4A8F-B679-12D7111F4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93242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6" name="Rectangle 94">
            <a:extLst>
              <a:ext uri="{FF2B5EF4-FFF2-40B4-BE49-F238E27FC236}">
                <a16:creationId xmlns:a16="http://schemas.microsoft.com/office/drawing/2014/main" id="{AF56D9E7-3620-4441-A22E-76BAD9B05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1629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7" name="Rectangle 95">
            <a:extLst>
              <a:ext uri="{FF2B5EF4-FFF2-40B4-BE49-F238E27FC236}">
                <a16:creationId xmlns:a16="http://schemas.microsoft.com/office/drawing/2014/main" id="{8879236E-D554-4B6B-8A3B-3FBA392B6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87825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96">
            <a:extLst>
              <a:ext uri="{FF2B5EF4-FFF2-40B4-BE49-F238E27FC236}">
                <a16:creationId xmlns:a16="http://schemas.microsoft.com/office/drawing/2014/main" id="{78159FC8-630D-4797-AACC-C253C3C72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33355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97">
            <a:extLst>
              <a:ext uri="{FF2B5EF4-FFF2-40B4-BE49-F238E27FC236}">
                <a16:creationId xmlns:a16="http://schemas.microsoft.com/office/drawing/2014/main" id="{02606458-37CD-4AEB-B924-683686717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3551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98">
            <a:extLst>
              <a:ext uri="{FF2B5EF4-FFF2-40B4-BE49-F238E27FC236}">
                <a16:creationId xmlns:a16="http://schemas.microsoft.com/office/drawing/2014/main" id="{81C65381-A21D-4FB0-9D27-5D04A23EB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36510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1" name="Rectangle 99">
            <a:extLst>
              <a:ext uri="{FF2B5EF4-FFF2-40B4-BE49-F238E27FC236}">
                <a16:creationId xmlns:a16="http://schemas.microsoft.com/office/drawing/2014/main" id="{EC9C56E8-9049-48F4-83B8-1C6E6A49F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1849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100">
            <a:extLst>
              <a:ext uri="{FF2B5EF4-FFF2-40B4-BE49-F238E27FC236}">
                <a16:creationId xmlns:a16="http://schemas.microsoft.com/office/drawing/2014/main" id="{8E24C720-1108-4966-BE87-B25A9807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2928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9FDD475D-8118-4676-8DBC-DF460E7D2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71289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102">
            <a:extLst>
              <a:ext uri="{FF2B5EF4-FFF2-40B4-BE49-F238E27FC236}">
                <a16:creationId xmlns:a16="http://schemas.microsoft.com/office/drawing/2014/main" id="{C0E68768-A020-451E-A493-EC2682807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7866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103">
            <a:extLst>
              <a:ext uri="{FF2B5EF4-FFF2-40B4-BE49-F238E27FC236}">
                <a16:creationId xmlns:a16="http://schemas.microsoft.com/office/drawing/2014/main" id="{04175164-F5BB-4799-8347-969B2E917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67587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295212EF-EDF4-4450-B82A-AA07DA49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3783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7" name="Rectangle 105">
            <a:extLst>
              <a:ext uri="{FF2B5EF4-FFF2-40B4-BE49-F238E27FC236}">
                <a16:creationId xmlns:a16="http://schemas.microsoft.com/office/drawing/2014/main" id="{DD0D0B2C-F187-4DCA-A521-19006A087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69600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" name="Rectangle 106">
            <a:extLst>
              <a:ext uri="{FF2B5EF4-FFF2-40B4-BE49-F238E27FC236}">
                <a16:creationId xmlns:a16="http://schemas.microsoft.com/office/drawing/2014/main" id="{8A49EA7B-9F79-4CFB-845E-C7C50B98F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7606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429F051A-C4BA-41CE-979E-F818DD972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62659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108">
            <a:extLst>
              <a:ext uri="{FF2B5EF4-FFF2-40B4-BE49-F238E27FC236}">
                <a16:creationId xmlns:a16="http://schemas.microsoft.com/office/drawing/2014/main" id="{24865ADA-7F9D-4B72-8E14-66F128367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1028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109">
            <a:extLst>
              <a:ext uri="{FF2B5EF4-FFF2-40B4-BE49-F238E27FC236}">
                <a16:creationId xmlns:a16="http://schemas.microsoft.com/office/drawing/2014/main" id="{B844A26C-3D81-4347-8C70-2FE66D89B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1895223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110">
            <a:extLst>
              <a:ext uri="{FF2B5EF4-FFF2-40B4-BE49-F238E27FC236}">
                <a16:creationId xmlns:a16="http://schemas.microsoft.com/office/drawing/2014/main" id="{1F79F2A6-6F90-4018-9C4B-9895BBAD7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95533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111">
            <a:extLst>
              <a:ext uri="{FF2B5EF4-FFF2-40B4-BE49-F238E27FC236}">
                <a16:creationId xmlns:a16="http://schemas.microsoft.com/office/drawing/2014/main" id="{1A372F34-855B-430F-A19D-DCE2AE0A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46682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112">
            <a:extLst>
              <a:ext uri="{FF2B5EF4-FFF2-40B4-BE49-F238E27FC236}">
                <a16:creationId xmlns:a16="http://schemas.microsoft.com/office/drawing/2014/main" id="{E17AC68E-680F-4285-AD77-F421BA072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95831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271E7001-B81C-4EA6-9D79-EF522EAFA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4183723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114">
            <a:extLst>
              <a:ext uri="{FF2B5EF4-FFF2-40B4-BE49-F238E27FC236}">
                <a16:creationId xmlns:a16="http://schemas.microsoft.com/office/drawing/2014/main" id="{39399949-4CDA-49CC-816B-DFA52673A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89557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7" name="Rectangle 115">
            <a:extLst>
              <a:ext uri="{FF2B5EF4-FFF2-40B4-BE49-F238E27FC236}">
                <a16:creationId xmlns:a16="http://schemas.microsoft.com/office/drawing/2014/main" id="{A156CDEB-53AD-463F-94B4-4745B8342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3727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1BAC68F3-5625-4837-BDEB-00178C4D1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85378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9" name="Rectangle 117">
            <a:extLst>
              <a:ext uri="{FF2B5EF4-FFF2-40B4-BE49-F238E27FC236}">
                <a16:creationId xmlns:a16="http://schemas.microsoft.com/office/drawing/2014/main" id="{366832BC-B6AE-41A3-B3AD-ABE7C2C08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35670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0" name="Rectangle 118">
            <a:extLst>
              <a:ext uri="{FF2B5EF4-FFF2-40B4-BE49-F238E27FC236}">
                <a16:creationId xmlns:a16="http://schemas.microsoft.com/office/drawing/2014/main" id="{2F00469A-8C5A-498F-99ED-3FDF5468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9390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1" name="Rectangle 119">
            <a:extLst>
              <a:ext uri="{FF2B5EF4-FFF2-40B4-BE49-F238E27FC236}">
                <a16:creationId xmlns:a16="http://schemas.microsoft.com/office/drawing/2014/main" id="{DA5379D1-D36B-43B1-B383-DADE01A99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33111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2" name="Rectangle 120">
            <a:extLst>
              <a:ext uri="{FF2B5EF4-FFF2-40B4-BE49-F238E27FC236}">
                <a16:creationId xmlns:a16="http://schemas.microsoft.com/office/drawing/2014/main" id="{E7D92F0C-4E86-4618-B429-EA313F63A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5594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3" name="Rectangle 121">
            <a:extLst>
              <a:ext uri="{FF2B5EF4-FFF2-40B4-BE49-F238E27FC236}">
                <a16:creationId xmlns:a16="http://schemas.microsoft.com/office/drawing/2014/main" id="{E9771CEF-CBDD-4E52-94E2-6D0E64E07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35410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4" name="Rectangle 122">
            <a:extLst>
              <a:ext uri="{FF2B5EF4-FFF2-40B4-BE49-F238E27FC236}">
                <a16:creationId xmlns:a16="http://schemas.microsoft.com/office/drawing/2014/main" id="{8A3B82B3-BCAD-4823-9475-14C00759C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86654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21A05577-8DEF-4618-8F8B-F6AFE0ABB19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47" y="573989"/>
            <a:ext cx="11140539" cy="595341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ítulo 63">
            <a:extLst>
              <a:ext uri="{FF2B5EF4-FFF2-40B4-BE49-F238E27FC236}">
                <a16:creationId xmlns:a16="http://schemas.microsoft.com/office/drawing/2014/main" id="{297E129C-8637-426A-AD47-7B4D9DD0F0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5" name="Subtítulo 64">
            <a:extLst>
              <a:ext uri="{FF2B5EF4-FFF2-40B4-BE49-F238E27FC236}">
                <a16:creationId xmlns:a16="http://schemas.microsoft.com/office/drawing/2014/main" id="{571FEAB3-372C-4BB4-888D-590889A0C4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167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257</Words>
  <Application>Microsoft Office PowerPoint</Application>
  <PresentationFormat>Widescreen</PresentationFormat>
  <Paragraphs>157</Paragraphs>
  <Slides>48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User</cp:lastModifiedBy>
  <cp:revision>110</cp:revision>
  <dcterms:created xsi:type="dcterms:W3CDTF">2024-12-20T11:27:53Z</dcterms:created>
  <dcterms:modified xsi:type="dcterms:W3CDTF">2025-01-04T18:48:44Z</dcterms:modified>
</cp:coreProperties>
</file>